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55" r:id="rId5"/>
    <p:sldMasterId id="214748366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8" roundtripDataSignature="AMtx7migRwhF4Ta5iMFSr6nSOjaQgbkq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CF3918F-5819-447E-89E6-3659A38312FB}">
  <a:tblStyle styleId="{FCF3918F-5819-447E-89E6-3659A38312FB}"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5" Type="http://schemas.openxmlformats.org/officeDocument/2006/relationships/slideMaster" Target="slideMasters/slideMaster2.xml"/><Relationship Id="rId6" Type="http://schemas.openxmlformats.org/officeDocument/2006/relationships/slideMaster" Target="slideMasters/slideMaster3.xml"/><Relationship Id="rId18" Type="http://customschemas.google.com/relationships/presentationmetadata" Target="meta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a:p>
        </p:txBody>
      </p:sp>
      <p:sp>
        <p:nvSpPr>
          <p:cNvPr id="113" name="Google Shape;113;p1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2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222" name="Google Shape;222;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1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10 minutes</a:t>
            </a:r>
            <a:endParaRPr/>
          </a:p>
        </p:txBody>
      </p:sp>
      <p:sp>
        <p:nvSpPr>
          <p:cNvPr id="122" name="Google Shape;122;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2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41414"/>
              </a:buClr>
              <a:buSzPts val="1200"/>
              <a:buFont typeface="Arial"/>
              <a:buNone/>
            </a:pPr>
            <a:r>
              <a:rPr b="0" i="0" lang="en-GB" sz="1200" u="none" cap="none" strike="noStrike">
                <a:solidFill>
                  <a:srgbClr val="141414"/>
                </a:solidFill>
                <a:latin typeface="Arial"/>
                <a:ea typeface="Arial"/>
                <a:cs typeface="Arial"/>
                <a:sym typeface="Arial"/>
              </a:rPr>
              <a:t>10 minutes</a:t>
            </a:r>
            <a:endParaRPr/>
          </a:p>
          <a:p>
            <a:pPr indent="0" lvl="0" marL="0" marR="0" rtl="0" algn="l">
              <a:lnSpc>
                <a:spcPct val="100000"/>
              </a:lnSpc>
              <a:spcBef>
                <a:spcPts val="0"/>
              </a:spcBef>
              <a:spcAft>
                <a:spcPts val="0"/>
              </a:spcAft>
              <a:buClr>
                <a:srgbClr val="141414"/>
              </a:buClr>
              <a:buSzPts val="1200"/>
              <a:buFont typeface="Arial"/>
              <a:buNone/>
            </a:pPr>
            <a:r>
              <a:rPr b="0" i="0" lang="en-GB" sz="1200" u="none" cap="none" strike="noStrike">
                <a:solidFill>
                  <a:srgbClr val="141414"/>
                </a:solidFill>
                <a:latin typeface="Arial"/>
                <a:ea typeface="Arial"/>
                <a:cs typeface="Arial"/>
                <a:sym typeface="Arial"/>
              </a:rPr>
              <a:t>The Industrial Revolution changed the world forever.</a:t>
            </a:r>
            <a:endParaRPr b="0" i="0" sz="600" u="none" cap="none" strike="noStrike">
              <a:solidFill>
                <a:schemeClr val="dk1"/>
              </a:solidFill>
            </a:endParaRPr>
          </a:p>
          <a:p>
            <a:pPr indent="0" lvl="0" marL="0" marR="0" rtl="0" algn="l">
              <a:lnSpc>
                <a:spcPct val="100000"/>
              </a:lnSpc>
              <a:spcBef>
                <a:spcPts val="0"/>
              </a:spcBef>
              <a:spcAft>
                <a:spcPts val="0"/>
              </a:spcAft>
              <a:buClr>
                <a:srgbClr val="141414"/>
              </a:buClr>
              <a:buSzPts val="1200"/>
              <a:buFont typeface="Arial"/>
              <a:buNone/>
            </a:pPr>
            <a:r>
              <a:rPr b="0" i="0" lang="en-GB" sz="1200" u="none" cap="none" strike="noStrike">
                <a:solidFill>
                  <a:srgbClr val="141414"/>
                </a:solidFill>
                <a:latin typeface="Arial"/>
                <a:ea typeface="Arial"/>
                <a:cs typeface="Arial"/>
                <a:sym typeface="Arial"/>
              </a:rPr>
              <a:t>The invention of the steam engine meant people started to use machines to move goods and get from place to place. Coal was needed by the growing number of factories and so the steam powered locomotive was developed to transport large amounts of heavy coal around the country.</a:t>
            </a:r>
            <a:endParaRPr b="0" i="0" sz="600" u="none" cap="none" strike="noStrike">
              <a:solidFill>
                <a:schemeClr val="dk1"/>
              </a:solidFill>
            </a:endParaRPr>
          </a:p>
          <a:p>
            <a:pPr indent="0" lvl="0" marL="0" marR="0" rtl="0" algn="l">
              <a:lnSpc>
                <a:spcPct val="100000"/>
              </a:lnSpc>
              <a:spcBef>
                <a:spcPts val="0"/>
              </a:spcBef>
              <a:spcAft>
                <a:spcPts val="0"/>
              </a:spcAft>
              <a:buClr>
                <a:srgbClr val="141414"/>
              </a:buClr>
              <a:buSzPts val="1200"/>
              <a:buFont typeface="Arial"/>
              <a:buNone/>
            </a:pPr>
            <a:r>
              <a:rPr b="0" i="0" lang="en-GB" sz="1200" u="none" cap="none" strike="noStrike">
                <a:solidFill>
                  <a:srgbClr val="141414"/>
                </a:solidFill>
                <a:latin typeface="Arial"/>
                <a:ea typeface="Arial"/>
                <a:cs typeface="Arial"/>
                <a:sym typeface="Arial"/>
              </a:rPr>
              <a:t>This led to a rapid expansion of the railways, which brought widespread changes that shaped modern Britain as we know it.</a:t>
            </a:r>
            <a:endParaRPr/>
          </a:p>
        </p:txBody>
      </p:sp>
      <p:sp>
        <p:nvSpPr>
          <p:cNvPr id="145" name="Google Shape;145;p2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2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Photo credits: BBC news</a:t>
            </a:r>
            <a:endParaRPr/>
          </a:p>
        </p:txBody>
      </p:sp>
      <p:sp>
        <p:nvSpPr>
          <p:cNvPr id="156" name="Google Shape;15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af383054d5_0_1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g3af383054d5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a:t>Photo credits: BBC news</a:t>
            </a:r>
            <a:endParaRPr/>
          </a:p>
        </p:txBody>
      </p:sp>
      <p:sp>
        <p:nvSpPr>
          <p:cNvPr id="165" name="Google Shape;165;g3af383054d5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GB"/>
              <a:t>10 minutes</a:t>
            </a:r>
            <a:endParaRPr/>
          </a:p>
        </p:txBody>
      </p:sp>
      <p:sp>
        <p:nvSpPr>
          <p:cNvPr id="174" name="Google Shape;174;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2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3" name="Google Shape;183;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2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GB"/>
              <a:t>10 minutes</a:t>
            </a:r>
            <a:endParaRPr/>
          </a:p>
        </p:txBody>
      </p:sp>
      <p:sp>
        <p:nvSpPr>
          <p:cNvPr id="208" name="Google Shape;208;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29"/>
          <p:cNvSpPr txBox="1"/>
          <p:nvPr>
            <p:ph type="title"/>
          </p:nvPr>
        </p:nvSpPr>
        <p:spPr>
          <a:xfrm>
            <a:off x="1159873" y="862923"/>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29"/>
          <p:cNvSpPr txBox="1"/>
          <p:nvPr>
            <p:ph idx="1" type="body"/>
          </p:nvPr>
        </p:nvSpPr>
        <p:spPr>
          <a:xfrm>
            <a:off x="1159873" y="2323420"/>
            <a:ext cx="7886700" cy="346778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bg>
      <p:bgPr>
        <a:blipFill>
          <a:blip r:embed="rId2">
            <a:alphaModFix/>
          </a:blip>
          <a:stretch>
            <a:fillRect/>
          </a:stretch>
        </a:blipFill>
      </p:bgPr>
    </p:bg>
    <p:spTree>
      <p:nvGrpSpPr>
        <p:cNvPr id="51" name="Shape 51"/>
        <p:cNvGrpSpPr/>
        <p:nvPr/>
      </p:nvGrpSpPr>
      <p:grpSpPr>
        <a:xfrm>
          <a:off x="0" y="0"/>
          <a:ext cx="0" cy="0"/>
          <a:chOff x="0" y="0"/>
          <a:chExt cx="0" cy="0"/>
        </a:xfrm>
      </p:grpSpPr>
      <p:sp>
        <p:nvSpPr>
          <p:cNvPr id="52" name="Google Shape;52;p13"/>
          <p:cNvSpPr txBox="1"/>
          <p:nvPr>
            <p:ph type="title"/>
          </p:nvPr>
        </p:nvSpPr>
        <p:spPr>
          <a:xfrm>
            <a:off x="1091396" y="365127"/>
            <a:ext cx="7886700" cy="1169681"/>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3"/>
          <p:cNvSpPr txBox="1"/>
          <p:nvPr>
            <p:ph idx="1" type="body"/>
          </p:nvPr>
        </p:nvSpPr>
        <p:spPr>
          <a:xfrm>
            <a:off x="1091396" y="1681163"/>
            <a:ext cx="3868340" cy="72702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2400"/>
              <a:buNone/>
              <a:defRPr b="1" sz="2400"/>
            </a:lvl1pPr>
            <a:lvl2pPr indent="-228600" lvl="1" marL="914400" algn="l">
              <a:lnSpc>
                <a:spcPct val="90000"/>
              </a:lnSpc>
              <a:spcBef>
                <a:spcPts val="500"/>
              </a:spcBef>
              <a:spcAft>
                <a:spcPts val="0"/>
              </a:spcAft>
              <a:buClr>
                <a:srgbClr val="2C2B64"/>
              </a:buClr>
              <a:buSzPts val="2000"/>
              <a:buNone/>
              <a:defRPr b="1" sz="2000"/>
            </a:lvl2pPr>
            <a:lvl3pPr indent="-228600" lvl="2" marL="1371600" algn="l">
              <a:lnSpc>
                <a:spcPct val="90000"/>
              </a:lnSpc>
              <a:spcBef>
                <a:spcPts val="500"/>
              </a:spcBef>
              <a:spcAft>
                <a:spcPts val="0"/>
              </a:spcAft>
              <a:buClr>
                <a:srgbClr val="2C2B64"/>
              </a:buClr>
              <a:buSzPts val="1800"/>
              <a:buNone/>
              <a:defRPr b="1" sz="1800"/>
            </a:lvl3pPr>
            <a:lvl4pPr indent="-228600" lvl="3" marL="1828800" algn="l">
              <a:lnSpc>
                <a:spcPct val="90000"/>
              </a:lnSpc>
              <a:spcBef>
                <a:spcPts val="500"/>
              </a:spcBef>
              <a:spcAft>
                <a:spcPts val="0"/>
              </a:spcAft>
              <a:buClr>
                <a:srgbClr val="2C2B64"/>
              </a:buClr>
              <a:buSzPts val="1600"/>
              <a:buNone/>
              <a:defRPr b="1" sz="1600"/>
            </a:lvl4pPr>
            <a:lvl5pPr indent="-228600" lvl="4" marL="2286000" algn="l">
              <a:lnSpc>
                <a:spcPct val="90000"/>
              </a:lnSpc>
              <a:spcBef>
                <a:spcPts val="500"/>
              </a:spcBef>
              <a:spcAft>
                <a:spcPts val="0"/>
              </a:spcAft>
              <a:buClr>
                <a:srgbClr val="2C2B64"/>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4" name="Google Shape;54;p13"/>
          <p:cNvSpPr txBox="1"/>
          <p:nvPr>
            <p:ph idx="2" type="body"/>
          </p:nvPr>
        </p:nvSpPr>
        <p:spPr>
          <a:xfrm>
            <a:off x="1091396" y="2505076"/>
            <a:ext cx="3868340" cy="325129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13"/>
          <p:cNvSpPr txBox="1"/>
          <p:nvPr>
            <p:ph idx="3" type="body"/>
          </p:nvPr>
        </p:nvSpPr>
        <p:spPr>
          <a:xfrm>
            <a:off x="5090705" y="1681163"/>
            <a:ext cx="3887391" cy="72702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2400"/>
              <a:buNone/>
              <a:defRPr b="1" sz="2400"/>
            </a:lvl1pPr>
            <a:lvl2pPr indent="-228600" lvl="1" marL="914400" algn="l">
              <a:lnSpc>
                <a:spcPct val="90000"/>
              </a:lnSpc>
              <a:spcBef>
                <a:spcPts val="500"/>
              </a:spcBef>
              <a:spcAft>
                <a:spcPts val="0"/>
              </a:spcAft>
              <a:buClr>
                <a:srgbClr val="2C2B64"/>
              </a:buClr>
              <a:buSzPts val="2000"/>
              <a:buNone/>
              <a:defRPr b="1" sz="2000"/>
            </a:lvl2pPr>
            <a:lvl3pPr indent="-228600" lvl="2" marL="1371600" algn="l">
              <a:lnSpc>
                <a:spcPct val="90000"/>
              </a:lnSpc>
              <a:spcBef>
                <a:spcPts val="500"/>
              </a:spcBef>
              <a:spcAft>
                <a:spcPts val="0"/>
              </a:spcAft>
              <a:buClr>
                <a:srgbClr val="2C2B64"/>
              </a:buClr>
              <a:buSzPts val="1800"/>
              <a:buNone/>
              <a:defRPr b="1" sz="1800"/>
            </a:lvl3pPr>
            <a:lvl4pPr indent="-228600" lvl="3" marL="1828800" algn="l">
              <a:lnSpc>
                <a:spcPct val="90000"/>
              </a:lnSpc>
              <a:spcBef>
                <a:spcPts val="500"/>
              </a:spcBef>
              <a:spcAft>
                <a:spcPts val="0"/>
              </a:spcAft>
              <a:buClr>
                <a:srgbClr val="2C2B64"/>
              </a:buClr>
              <a:buSzPts val="1600"/>
              <a:buNone/>
              <a:defRPr b="1" sz="1600"/>
            </a:lvl4pPr>
            <a:lvl5pPr indent="-228600" lvl="4" marL="2286000" algn="l">
              <a:lnSpc>
                <a:spcPct val="90000"/>
              </a:lnSpc>
              <a:spcBef>
                <a:spcPts val="500"/>
              </a:spcBef>
              <a:spcAft>
                <a:spcPts val="0"/>
              </a:spcAft>
              <a:buClr>
                <a:srgbClr val="2C2B64"/>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6" name="Google Shape;56;p13"/>
          <p:cNvSpPr txBox="1"/>
          <p:nvPr>
            <p:ph idx="4" type="body"/>
          </p:nvPr>
        </p:nvSpPr>
        <p:spPr>
          <a:xfrm>
            <a:off x="5090705" y="2505076"/>
            <a:ext cx="3887391" cy="325129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blipFill>
          <a:blip r:embed="rId2">
            <a:alphaModFix/>
          </a:blip>
          <a:stretch>
            <a:fillRect/>
          </a:stretch>
        </a:blipFill>
      </p:bgPr>
    </p:bg>
    <p:spTree>
      <p:nvGrpSpPr>
        <p:cNvPr id="57" name="Shape 57"/>
        <p:cNvGrpSpPr/>
        <p:nvPr/>
      </p:nvGrpSpPr>
      <p:grpSpPr>
        <a:xfrm>
          <a:off x="0" y="0"/>
          <a:ext cx="0" cy="0"/>
          <a:chOff x="0" y="0"/>
          <a:chExt cx="0" cy="0"/>
        </a:xfrm>
      </p:grpSpPr>
      <p:sp>
        <p:nvSpPr>
          <p:cNvPr id="58" name="Google Shape;58;p14"/>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4"/>
          <p:cNvSpPr txBox="1"/>
          <p:nvPr>
            <p:ph idx="10" type="dt"/>
          </p:nvPr>
        </p:nvSpPr>
        <p:spPr>
          <a:xfrm>
            <a:off x="628650" y="6356353"/>
            <a:ext cx="20574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60" name="Google Shape;60;p14"/>
          <p:cNvSpPr txBox="1"/>
          <p:nvPr>
            <p:ph idx="11" type="ftr"/>
          </p:nvPr>
        </p:nvSpPr>
        <p:spPr>
          <a:xfrm>
            <a:off x="3028951" y="6356353"/>
            <a:ext cx="30861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61" name="Google Shape;61;p14"/>
          <p:cNvSpPr txBox="1"/>
          <p:nvPr>
            <p:ph idx="12" type="sldNum"/>
          </p:nvPr>
        </p:nvSpPr>
        <p:spPr>
          <a:xfrm>
            <a:off x="6457950" y="6356353"/>
            <a:ext cx="20574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bg>
      <p:bgPr>
        <a:blipFill>
          <a:blip r:embed="rId2">
            <a:alphaModFix/>
          </a:blip>
          <a:stretch>
            <a:fillRect/>
          </a:stretch>
        </a:blipFill>
      </p:bgPr>
    </p:bg>
    <p:spTree>
      <p:nvGrpSpPr>
        <p:cNvPr id="62" name="Shape 62"/>
        <p:cNvGrpSpPr/>
        <p:nvPr/>
      </p:nvGrpSpPr>
      <p:grpSpPr>
        <a:xfrm>
          <a:off x="0" y="0"/>
          <a:ext cx="0" cy="0"/>
          <a:chOff x="0" y="0"/>
          <a:chExt cx="0" cy="0"/>
        </a:xfrm>
      </p:grpSpPr>
      <p:sp>
        <p:nvSpPr>
          <p:cNvPr id="63" name="Google Shape;63;p15"/>
          <p:cNvSpPr txBox="1"/>
          <p:nvPr>
            <p:ph type="title"/>
          </p:nvPr>
        </p:nvSpPr>
        <p:spPr>
          <a:xfrm>
            <a:off x="1211461" y="457200"/>
            <a:ext cx="2949178" cy="16002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5"/>
          <p:cNvSpPr txBox="1"/>
          <p:nvPr>
            <p:ph idx="1" type="body"/>
          </p:nvPr>
        </p:nvSpPr>
        <p:spPr>
          <a:xfrm>
            <a:off x="4469011" y="987428"/>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2C2B64"/>
              </a:buClr>
              <a:buSzPts val="3200"/>
              <a:buChar char="•"/>
              <a:defRPr sz="3200"/>
            </a:lvl1pPr>
            <a:lvl2pPr indent="-406400" lvl="1" marL="914400" algn="l">
              <a:lnSpc>
                <a:spcPct val="90000"/>
              </a:lnSpc>
              <a:spcBef>
                <a:spcPts val="500"/>
              </a:spcBef>
              <a:spcAft>
                <a:spcPts val="0"/>
              </a:spcAft>
              <a:buClr>
                <a:srgbClr val="2C2B64"/>
              </a:buClr>
              <a:buSzPts val="2800"/>
              <a:buChar char="•"/>
              <a:defRPr sz="2800"/>
            </a:lvl2pPr>
            <a:lvl3pPr indent="-381000" lvl="2" marL="1371600" algn="l">
              <a:lnSpc>
                <a:spcPct val="90000"/>
              </a:lnSpc>
              <a:spcBef>
                <a:spcPts val="500"/>
              </a:spcBef>
              <a:spcAft>
                <a:spcPts val="0"/>
              </a:spcAft>
              <a:buClr>
                <a:srgbClr val="2C2B64"/>
              </a:buClr>
              <a:buSzPts val="2400"/>
              <a:buChar char="•"/>
              <a:defRPr sz="2400"/>
            </a:lvl3pPr>
            <a:lvl4pPr indent="-355600" lvl="3" marL="1828800" algn="l">
              <a:lnSpc>
                <a:spcPct val="90000"/>
              </a:lnSpc>
              <a:spcBef>
                <a:spcPts val="500"/>
              </a:spcBef>
              <a:spcAft>
                <a:spcPts val="0"/>
              </a:spcAft>
              <a:buClr>
                <a:srgbClr val="2C2B64"/>
              </a:buClr>
              <a:buSzPts val="2000"/>
              <a:buChar char="•"/>
              <a:defRPr sz="2000"/>
            </a:lvl4pPr>
            <a:lvl5pPr indent="-355600" lvl="4" marL="2286000" algn="l">
              <a:lnSpc>
                <a:spcPct val="90000"/>
              </a:lnSpc>
              <a:spcBef>
                <a:spcPts val="500"/>
              </a:spcBef>
              <a:spcAft>
                <a:spcPts val="0"/>
              </a:spcAft>
              <a:buClr>
                <a:srgbClr val="2C2B64"/>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15"/>
          <p:cNvSpPr txBox="1"/>
          <p:nvPr>
            <p:ph idx="2" type="body"/>
          </p:nvPr>
        </p:nvSpPr>
        <p:spPr>
          <a:xfrm>
            <a:off x="121146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1600"/>
              <a:buNone/>
              <a:defRPr sz="1600"/>
            </a:lvl1pPr>
            <a:lvl2pPr indent="-228600" lvl="1" marL="914400" algn="l">
              <a:lnSpc>
                <a:spcPct val="90000"/>
              </a:lnSpc>
              <a:spcBef>
                <a:spcPts val="500"/>
              </a:spcBef>
              <a:spcAft>
                <a:spcPts val="0"/>
              </a:spcAft>
              <a:buClr>
                <a:srgbClr val="2C2B64"/>
              </a:buClr>
              <a:buSzPts val="1400"/>
              <a:buNone/>
              <a:defRPr sz="1400"/>
            </a:lvl2pPr>
            <a:lvl3pPr indent="-228600" lvl="2" marL="1371600" algn="l">
              <a:lnSpc>
                <a:spcPct val="90000"/>
              </a:lnSpc>
              <a:spcBef>
                <a:spcPts val="500"/>
              </a:spcBef>
              <a:spcAft>
                <a:spcPts val="0"/>
              </a:spcAft>
              <a:buClr>
                <a:srgbClr val="2C2B64"/>
              </a:buClr>
              <a:buSzPts val="1200"/>
              <a:buNone/>
              <a:defRPr sz="1200"/>
            </a:lvl3pPr>
            <a:lvl4pPr indent="-228600" lvl="3" marL="1828800" algn="l">
              <a:lnSpc>
                <a:spcPct val="90000"/>
              </a:lnSpc>
              <a:spcBef>
                <a:spcPts val="500"/>
              </a:spcBef>
              <a:spcAft>
                <a:spcPts val="0"/>
              </a:spcAft>
              <a:buClr>
                <a:srgbClr val="2C2B64"/>
              </a:buClr>
              <a:buSzPts val="1000"/>
              <a:buNone/>
              <a:defRPr sz="1000"/>
            </a:lvl4pPr>
            <a:lvl5pPr indent="-228600" lvl="4" marL="2286000" algn="l">
              <a:lnSpc>
                <a:spcPct val="90000"/>
              </a:lnSpc>
              <a:spcBef>
                <a:spcPts val="500"/>
              </a:spcBef>
              <a:spcAft>
                <a:spcPts val="0"/>
              </a:spcAft>
              <a:buClr>
                <a:srgbClr val="2C2B64"/>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16"/>
          <p:cNvSpPr txBox="1"/>
          <p:nvPr>
            <p:ph type="title"/>
          </p:nvPr>
        </p:nvSpPr>
        <p:spPr>
          <a:xfrm>
            <a:off x="1091396" y="457200"/>
            <a:ext cx="2949178" cy="16002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
          <p:cNvSpPr/>
          <p:nvPr>
            <p:ph idx="2" type="pic"/>
          </p:nvPr>
        </p:nvSpPr>
        <p:spPr>
          <a:xfrm>
            <a:off x="4348946" y="987428"/>
            <a:ext cx="4629150" cy="4873625"/>
          </a:xfrm>
          <a:prstGeom prst="rect">
            <a:avLst/>
          </a:prstGeom>
          <a:noFill/>
          <a:ln>
            <a:noFill/>
          </a:ln>
        </p:spPr>
      </p:sp>
      <p:sp>
        <p:nvSpPr>
          <p:cNvPr id="69" name="Google Shape;69;p16"/>
          <p:cNvSpPr txBox="1"/>
          <p:nvPr>
            <p:ph idx="1" type="body"/>
          </p:nvPr>
        </p:nvSpPr>
        <p:spPr>
          <a:xfrm>
            <a:off x="1091396"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1600"/>
              <a:buNone/>
              <a:defRPr sz="1600"/>
            </a:lvl1pPr>
            <a:lvl2pPr indent="-228600" lvl="1" marL="914400" algn="l">
              <a:lnSpc>
                <a:spcPct val="90000"/>
              </a:lnSpc>
              <a:spcBef>
                <a:spcPts val="500"/>
              </a:spcBef>
              <a:spcAft>
                <a:spcPts val="0"/>
              </a:spcAft>
              <a:buClr>
                <a:srgbClr val="2C2B64"/>
              </a:buClr>
              <a:buSzPts val="1400"/>
              <a:buNone/>
              <a:defRPr sz="1400"/>
            </a:lvl2pPr>
            <a:lvl3pPr indent="-228600" lvl="2" marL="1371600" algn="l">
              <a:lnSpc>
                <a:spcPct val="90000"/>
              </a:lnSpc>
              <a:spcBef>
                <a:spcPts val="500"/>
              </a:spcBef>
              <a:spcAft>
                <a:spcPts val="0"/>
              </a:spcAft>
              <a:buClr>
                <a:srgbClr val="2C2B64"/>
              </a:buClr>
              <a:buSzPts val="1200"/>
              <a:buNone/>
              <a:defRPr sz="1200"/>
            </a:lvl3pPr>
            <a:lvl4pPr indent="-228600" lvl="3" marL="1828800" algn="l">
              <a:lnSpc>
                <a:spcPct val="90000"/>
              </a:lnSpc>
              <a:spcBef>
                <a:spcPts val="500"/>
              </a:spcBef>
              <a:spcAft>
                <a:spcPts val="0"/>
              </a:spcAft>
              <a:buClr>
                <a:srgbClr val="2C2B64"/>
              </a:buClr>
              <a:buSzPts val="1000"/>
              <a:buNone/>
              <a:defRPr sz="1000"/>
            </a:lvl4pPr>
            <a:lvl5pPr indent="-228600" lvl="4" marL="2286000" algn="l">
              <a:lnSpc>
                <a:spcPct val="90000"/>
              </a:lnSpc>
              <a:spcBef>
                <a:spcPts val="500"/>
              </a:spcBef>
              <a:spcAft>
                <a:spcPts val="0"/>
              </a:spcAft>
              <a:buClr>
                <a:srgbClr val="2C2B64"/>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bg>
      <p:bgPr>
        <a:blipFill>
          <a:blip r:embed="rId2">
            <a:alphaModFix/>
          </a:blip>
          <a:stretch>
            <a:fillRect/>
          </a:stretch>
        </a:blipFill>
      </p:bgPr>
    </p:bg>
    <p:spTree>
      <p:nvGrpSpPr>
        <p:cNvPr id="70" name="Shape 70"/>
        <p:cNvGrpSpPr/>
        <p:nvPr/>
      </p:nvGrpSpPr>
      <p:grpSpPr>
        <a:xfrm>
          <a:off x="0" y="0"/>
          <a:ext cx="0" cy="0"/>
          <a:chOff x="0" y="0"/>
          <a:chExt cx="0" cy="0"/>
        </a:xfrm>
      </p:grpSpPr>
      <p:sp>
        <p:nvSpPr>
          <p:cNvPr id="71" name="Google Shape;71;p17"/>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7"/>
          <p:cNvSpPr txBox="1"/>
          <p:nvPr>
            <p:ph idx="1" type="body"/>
          </p:nvPr>
        </p:nvSpPr>
        <p:spPr>
          <a:xfrm rot="5400000">
            <a:off x="3323024" y="146029"/>
            <a:ext cx="3438479"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17"/>
          <p:cNvSpPr txBox="1"/>
          <p:nvPr>
            <p:ph idx="12" type="sldNum"/>
          </p:nvPr>
        </p:nvSpPr>
        <p:spPr>
          <a:xfrm>
            <a:off x="6457950" y="6356353"/>
            <a:ext cx="20574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bg>
      <p:bgPr>
        <a:blipFill>
          <a:blip r:embed="rId2">
            <a:alphaModFix/>
          </a:blip>
          <a:stretch>
            <a:fillRect/>
          </a:stretch>
        </a:blipFill>
      </p:bgPr>
    </p:bg>
    <p:spTree>
      <p:nvGrpSpPr>
        <p:cNvPr id="77" name="Shape 77"/>
        <p:cNvGrpSpPr/>
        <p:nvPr/>
      </p:nvGrpSpPr>
      <p:grpSpPr>
        <a:xfrm>
          <a:off x="0" y="0"/>
          <a:ext cx="0" cy="0"/>
          <a:chOff x="0" y="0"/>
          <a:chExt cx="0" cy="0"/>
        </a:xfrm>
      </p:grpSpPr>
      <p:sp>
        <p:nvSpPr>
          <p:cNvPr id="78" name="Google Shape;78;p31"/>
          <p:cNvSpPr txBox="1"/>
          <p:nvPr>
            <p:ph type="title"/>
          </p:nvPr>
        </p:nvSpPr>
        <p:spPr>
          <a:xfrm>
            <a:off x="1159873" y="862923"/>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1"/>
          <p:cNvSpPr txBox="1"/>
          <p:nvPr>
            <p:ph idx="1" type="body"/>
          </p:nvPr>
        </p:nvSpPr>
        <p:spPr>
          <a:xfrm>
            <a:off x="1159873" y="2323420"/>
            <a:ext cx="7886700" cy="346778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blipFill>
          <a:blip r:embed="rId2">
            <a:alphaModFix/>
          </a:blip>
          <a:stretch>
            <a:fillRect/>
          </a:stretch>
        </a:blipFill>
      </p:bgPr>
    </p:bg>
    <p:spTree>
      <p:nvGrpSpPr>
        <p:cNvPr id="80" name="Shape 80"/>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blipFill>
          <a:blip r:embed="rId2">
            <a:alphaModFix/>
          </a:blip>
          <a:stretch>
            <a:fillRect/>
          </a:stretch>
        </a:blipFill>
      </p:bgPr>
    </p:bg>
    <p:spTree>
      <p:nvGrpSpPr>
        <p:cNvPr id="81" name="Shape 81"/>
        <p:cNvGrpSpPr/>
        <p:nvPr/>
      </p:nvGrpSpPr>
      <p:grpSpPr>
        <a:xfrm>
          <a:off x="0" y="0"/>
          <a:ext cx="0" cy="0"/>
          <a:chOff x="0" y="0"/>
          <a:chExt cx="0" cy="0"/>
        </a:xfrm>
      </p:grpSpPr>
      <p:sp>
        <p:nvSpPr>
          <p:cNvPr id="82" name="Google Shape;82;p38"/>
          <p:cNvSpPr txBox="1"/>
          <p:nvPr>
            <p:ph type="ctrTitle"/>
          </p:nvPr>
        </p:nvSpPr>
        <p:spPr>
          <a:xfrm>
            <a:off x="1236617" y="1122363"/>
            <a:ext cx="7221583"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38"/>
          <p:cNvSpPr txBox="1"/>
          <p:nvPr>
            <p:ph idx="1" type="subTitle"/>
          </p:nvPr>
        </p:nvSpPr>
        <p:spPr>
          <a:xfrm>
            <a:off x="1236616" y="3602038"/>
            <a:ext cx="6764384"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bg>
      <p:bgPr>
        <a:blipFill>
          <a:blip r:embed="rId2">
            <a:alphaModFix/>
          </a:blip>
          <a:stretch>
            <a:fillRect/>
          </a:stretch>
        </a:blipFill>
      </p:bgPr>
    </p:bg>
    <p:spTree>
      <p:nvGrpSpPr>
        <p:cNvPr id="84" name="Shape 84"/>
        <p:cNvGrpSpPr/>
        <p:nvPr/>
      </p:nvGrpSpPr>
      <p:grpSpPr>
        <a:xfrm>
          <a:off x="0" y="0"/>
          <a:ext cx="0" cy="0"/>
          <a:chOff x="0" y="0"/>
          <a:chExt cx="0" cy="0"/>
        </a:xfrm>
      </p:grpSpPr>
      <p:sp>
        <p:nvSpPr>
          <p:cNvPr id="85" name="Google Shape;85;p39"/>
          <p:cNvSpPr txBox="1"/>
          <p:nvPr>
            <p:ph type="title"/>
          </p:nvPr>
        </p:nvSpPr>
        <p:spPr>
          <a:xfrm>
            <a:off x="1098913" y="5214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39"/>
          <p:cNvSpPr txBox="1"/>
          <p:nvPr>
            <p:ph idx="1" type="body"/>
          </p:nvPr>
        </p:nvSpPr>
        <p:spPr>
          <a:xfrm>
            <a:off x="1098913" y="1825625"/>
            <a:ext cx="3886200" cy="3982992"/>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39"/>
          <p:cNvSpPr txBox="1"/>
          <p:nvPr>
            <p:ph idx="2" type="body"/>
          </p:nvPr>
        </p:nvSpPr>
        <p:spPr>
          <a:xfrm>
            <a:off x="5099413" y="1825625"/>
            <a:ext cx="3886200" cy="3982992"/>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bg>
      <p:bgPr>
        <a:blipFill>
          <a:blip r:embed="rId2">
            <a:alphaModFix/>
          </a:blip>
          <a:stretch>
            <a:fillRect/>
          </a:stretch>
        </a:blipFill>
      </p:bgPr>
    </p:bg>
    <p:spTree>
      <p:nvGrpSpPr>
        <p:cNvPr id="88" name="Shape 88"/>
        <p:cNvGrpSpPr/>
        <p:nvPr/>
      </p:nvGrpSpPr>
      <p:grpSpPr>
        <a:xfrm>
          <a:off x="0" y="0"/>
          <a:ext cx="0" cy="0"/>
          <a:chOff x="0" y="0"/>
          <a:chExt cx="0" cy="0"/>
        </a:xfrm>
      </p:grpSpPr>
      <p:sp>
        <p:nvSpPr>
          <p:cNvPr id="89" name="Google Shape;89;p40"/>
          <p:cNvSpPr txBox="1"/>
          <p:nvPr>
            <p:ph type="title"/>
          </p:nvPr>
        </p:nvSpPr>
        <p:spPr>
          <a:xfrm>
            <a:off x="1091396" y="365127"/>
            <a:ext cx="7886700" cy="1169681"/>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40"/>
          <p:cNvSpPr txBox="1"/>
          <p:nvPr>
            <p:ph idx="1" type="body"/>
          </p:nvPr>
        </p:nvSpPr>
        <p:spPr>
          <a:xfrm>
            <a:off x="1091396" y="1681163"/>
            <a:ext cx="3868340" cy="72702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2400"/>
              <a:buNone/>
              <a:defRPr b="1" sz="2400"/>
            </a:lvl1pPr>
            <a:lvl2pPr indent="-228600" lvl="1" marL="914400" algn="l">
              <a:lnSpc>
                <a:spcPct val="90000"/>
              </a:lnSpc>
              <a:spcBef>
                <a:spcPts val="500"/>
              </a:spcBef>
              <a:spcAft>
                <a:spcPts val="0"/>
              </a:spcAft>
              <a:buClr>
                <a:srgbClr val="2C2B64"/>
              </a:buClr>
              <a:buSzPts val="2000"/>
              <a:buNone/>
              <a:defRPr b="1" sz="2000"/>
            </a:lvl2pPr>
            <a:lvl3pPr indent="-228600" lvl="2" marL="1371600" algn="l">
              <a:lnSpc>
                <a:spcPct val="90000"/>
              </a:lnSpc>
              <a:spcBef>
                <a:spcPts val="500"/>
              </a:spcBef>
              <a:spcAft>
                <a:spcPts val="0"/>
              </a:spcAft>
              <a:buClr>
                <a:srgbClr val="2C2B64"/>
              </a:buClr>
              <a:buSzPts val="1800"/>
              <a:buNone/>
              <a:defRPr b="1" sz="1800"/>
            </a:lvl3pPr>
            <a:lvl4pPr indent="-228600" lvl="3" marL="1828800" algn="l">
              <a:lnSpc>
                <a:spcPct val="90000"/>
              </a:lnSpc>
              <a:spcBef>
                <a:spcPts val="500"/>
              </a:spcBef>
              <a:spcAft>
                <a:spcPts val="0"/>
              </a:spcAft>
              <a:buClr>
                <a:srgbClr val="2C2B64"/>
              </a:buClr>
              <a:buSzPts val="1600"/>
              <a:buNone/>
              <a:defRPr b="1" sz="1600"/>
            </a:lvl4pPr>
            <a:lvl5pPr indent="-228600" lvl="4" marL="2286000" algn="l">
              <a:lnSpc>
                <a:spcPct val="90000"/>
              </a:lnSpc>
              <a:spcBef>
                <a:spcPts val="500"/>
              </a:spcBef>
              <a:spcAft>
                <a:spcPts val="0"/>
              </a:spcAft>
              <a:buClr>
                <a:srgbClr val="2C2B64"/>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1" name="Google Shape;91;p40"/>
          <p:cNvSpPr txBox="1"/>
          <p:nvPr>
            <p:ph idx="2" type="body"/>
          </p:nvPr>
        </p:nvSpPr>
        <p:spPr>
          <a:xfrm>
            <a:off x="1091396" y="2505076"/>
            <a:ext cx="3868340" cy="325129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40"/>
          <p:cNvSpPr txBox="1"/>
          <p:nvPr>
            <p:ph idx="3" type="body"/>
          </p:nvPr>
        </p:nvSpPr>
        <p:spPr>
          <a:xfrm>
            <a:off x="5090705" y="1681163"/>
            <a:ext cx="3887391" cy="72702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2400"/>
              <a:buNone/>
              <a:defRPr b="1" sz="2400"/>
            </a:lvl1pPr>
            <a:lvl2pPr indent="-228600" lvl="1" marL="914400" algn="l">
              <a:lnSpc>
                <a:spcPct val="90000"/>
              </a:lnSpc>
              <a:spcBef>
                <a:spcPts val="500"/>
              </a:spcBef>
              <a:spcAft>
                <a:spcPts val="0"/>
              </a:spcAft>
              <a:buClr>
                <a:srgbClr val="2C2B64"/>
              </a:buClr>
              <a:buSzPts val="2000"/>
              <a:buNone/>
              <a:defRPr b="1" sz="2000"/>
            </a:lvl2pPr>
            <a:lvl3pPr indent="-228600" lvl="2" marL="1371600" algn="l">
              <a:lnSpc>
                <a:spcPct val="90000"/>
              </a:lnSpc>
              <a:spcBef>
                <a:spcPts val="500"/>
              </a:spcBef>
              <a:spcAft>
                <a:spcPts val="0"/>
              </a:spcAft>
              <a:buClr>
                <a:srgbClr val="2C2B64"/>
              </a:buClr>
              <a:buSzPts val="1800"/>
              <a:buNone/>
              <a:defRPr b="1" sz="1800"/>
            </a:lvl3pPr>
            <a:lvl4pPr indent="-228600" lvl="3" marL="1828800" algn="l">
              <a:lnSpc>
                <a:spcPct val="90000"/>
              </a:lnSpc>
              <a:spcBef>
                <a:spcPts val="500"/>
              </a:spcBef>
              <a:spcAft>
                <a:spcPts val="0"/>
              </a:spcAft>
              <a:buClr>
                <a:srgbClr val="2C2B64"/>
              </a:buClr>
              <a:buSzPts val="1600"/>
              <a:buNone/>
              <a:defRPr b="1" sz="1600"/>
            </a:lvl4pPr>
            <a:lvl5pPr indent="-228600" lvl="4" marL="2286000" algn="l">
              <a:lnSpc>
                <a:spcPct val="90000"/>
              </a:lnSpc>
              <a:spcBef>
                <a:spcPts val="500"/>
              </a:spcBef>
              <a:spcAft>
                <a:spcPts val="0"/>
              </a:spcAft>
              <a:buClr>
                <a:srgbClr val="2C2B64"/>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3" name="Google Shape;93;p40"/>
          <p:cNvSpPr txBox="1"/>
          <p:nvPr>
            <p:ph idx="4" type="body"/>
          </p:nvPr>
        </p:nvSpPr>
        <p:spPr>
          <a:xfrm>
            <a:off x="5090705" y="2505076"/>
            <a:ext cx="3887391" cy="325129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bg>
      <p:bgPr>
        <a:blipFill>
          <a:blip r:embed="rId2">
            <a:alphaModFix/>
          </a:blip>
          <a:stretch>
            <a:fillRect/>
          </a:stretch>
        </a:blipFill>
      </p:bgPr>
    </p:bg>
    <p:spTree>
      <p:nvGrpSpPr>
        <p:cNvPr id="15" name="Shape 15"/>
        <p:cNvGrpSpPr/>
        <p:nvPr/>
      </p:nvGrpSpPr>
      <p:grpSpPr>
        <a:xfrm>
          <a:off x="0" y="0"/>
          <a:ext cx="0" cy="0"/>
          <a:chOff x="0" y="0"/>
          <a:chExt cx="0" cy="0"/>
        </a:xfrm>
      </p:grpSpPr>
      <p:sp>
        <p:nvSpPr>
          <p:cNvPr id="16" name="Google Shape;16;p32"/>
          <p:cNvSpPr txBox="1"/>
          <p:nvPr>
            <p:ph type="title"/>
          </p:nvPr>
        </p:nvSpPr>
        <p:spPr>
          <a:xfrm>
            <a:off x="1091396" y="365127"/>
            <a:ext cx="7886700" cy="1169681"/>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2"/>
          <p:cNvSpPr txBox="1"/>
          <p:nvPr>
            <p:ph idx="1" type="body"/>
          </p:nvPr>
        </p:nvSpPr>
        <p:spPr>
          <a:xfrm>
            <a:off x="1091396" y="1681163"/>
            <a:ext cx="3868340" cy="72702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2400"/>
              <a:buNone/>
              <a:defRPr b="1" sz="2400"/>
            </a:lvl1pPr>
            <a:lvl2pPr indent="-228600" lvl="1" marL="914400" algn="l">
              <a:lnSpc>
                <a:spcPct val="90000"/>
              </a:lnSpc>
              <a:spcBef>
                <a:spcPts val="500"/>
              </a:spcBef>
              <a:spcAft>
                <a:spcPts val="0"/>
              </a:spcAft>
              <a:buClr>
                <a:srgbClr val="2C2B64"/>
              </a:buClr>
              <a:buSzPts val="2000"/>
              <a:buNone/>
              <a:defRPr b="1" sz="2000"/>
            </a:lvl2pPr>
            <a:lvl3pPr indent="-228600" lvl="2" marL="1371600" algn="l">
              <a:lnSpc>
                <a:spcPct val="90000"/>
              </a:lnSpc>
              <a:spcBef>
                <a:spcPts val="500"/>
              </a:spcBef>
              <a:spcAft>
                <a:spcPts val="0"/>
              </a:spcAft>
              <a:buClr>
                <a:srgbClr val="2C2B64"/>
              </a:buClr>
              <a:buSzPts val="1800"/>
              <a:buNone/>
              <a:defRPr b="1" sz="1800"/>
            </a:lvl3pPr>
            <a:lvl4pPr indent="-228600" lvl="3" marL="1828800" algn="l">
              <a:lnSpc>
                <a:spcPct val="90000"/>
              </a:lnSpc>
              <a:spcBef>
                <a:spcPts val="500"/>
              </a:spcBef>
              <a:spcAft>
                <a:spcPts val="0"/>
              </a:spcAft>
              <a:buClr>
                <a:srgbClr val="2C2B64"/>
              </a:buClr>
              <a:buSzPts val="1600"/>
              <a:buNone/>
              <a:defRPr b="1" sz="1600"/>
            </a:lvl4pPr>
            <a:lvl5pPr indent="-228600" lvl="4" marL="2286000" algn="l">
              <a:lnSpc>
                <a:spcPct val="90000"/>
              </a:lnSpc>
              <a:spcBef>
                <a:spcPts val="500"/>
              </a:spcBef>
              <a:spcAft>
                <a:spcPts val="0"/>
              </a:spcAft>
              <a:buClr>
                <a:srgbClr val="2C2B64"/>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8" name="Google Shape;18;p32"/>
          <p:cNvSpPr txBox="1"/>
          <p:nvPr>
            <p:ph idx="2" type="body"/>
          </p:nvPr>
        </p:nvSpPr>
        <p:spPr>
          <a:xfrm>
            <a:off x="1091396" y="2505076"/>
            <a:ext cx="3868340" cy="325129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32"/>
          <p:cNvSpPr txBox="1"/>
          <p:nvPr>
            <p:ph idx="3" type="body"/>
          </p:nvPr>
        </p:nvSpPr>
        <p:spPr>
          <a:xfrm>
            <a:off x="5090705" y="1681163"/>
            <a:ext cx="3887391" cy="72702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2400"/>
              <a:buNone/>
              <a:defRPr b="1" sz="2400"/>
            </a:lvl1pPr>
            <a:lvl2pPr indent="-228600" lvl="1" marL="914400" algn="l">
              <a:lnSpc>
                <a:spcPct val="90000"/>
              </a:lnSpc>
              <a:spcBef>
                <a:spcPts val="500"/>
              </a:spcBef>
              <a:spcAft>
                <a:spcPts val="0"/>
              </a:spcAft>
              <a:buClr>
                <a:srgbClr val="2C2B64"/>
              </a:buClr>
              <a:buSzPts val="2000"/>
              <a:buNone/>
              <a:defRPr b="1" sz="2000"/>
            </a:lvl2pPr>
            <a:lvl3pPr indent="-228600" lvl="2" marL="1371600" algn="l">
              <a:lnSpc>
                <a:spcPct val="90000"/>
              </a:lnSpc>
              <a:spcBef>
                <a:spcPts val="500"/>
              </a:spcBef>
              <a:spcAft>
                <a:spcPts val="0"/>
              </a:spcAft>
              <a:buClr>
                <a:srgbClr val="2C2B64"/>
              </a:buClr>
              <a:buSzPts val="1800"/>
              <a:buNone/>
              <a:defRPr b="1" sz="1800"/>
            </a:lvl3pPr>
            <a:lvl4pPr indent="-228600" lvl="3" marL="1828800" algn="l">
              <a:lnSpc>
                <a:spcPct val="90000"/>
              </a:lnSpc>
              <a:spcBef>
                <a:spcPts val="500"/>
              </a:spcBef>
              <a:spcAft>
                <a:spcPts val="0"/>
              </a:spcAft>
              <a:buClr>
                <a:srgbClr val="2C2B64"/>
              </a:buClr>
              <a:buSzPts val="1600"/>
              <a:buNone/>
              <a:defRPr b="1" sz="1600"/>
            </a:lvl4pPr>
            <a:lvl5pPr indent="-228600" lvl="4" marL="2286000" algn="l">
              <a:lnSpc>
                <a:spcPct val="90000"/>
              </a:lnSpc>
              <a:spcBef>
                <a:spcPts val="500"/>
              </a:spcBef>
              <a:spcAft>
                <a:spcPts val="0"/>
              </a:spcAft>
              <a:buClr>
                <a:srgbClr val="2C2B64"/>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32"/>
          <p:cNvSpPr txBox="1"/>
          <p:nvPr>
            <p:ph idx="4" type="body"/>
          </p:nvPr>
        </p:nvSpPr>
        <p:spPr>
          <a:xfrm>
            <a:off x="5090705" y="2505076"/>
            <a:ext cx="3887391" cy="325129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blipFill>
          <a:blip r:embed="rId2">
            <a:alphaModFix/>
          </a:blip>
          <a:stretch>
            <a:fillRect/>
          </a:stretch>
        </a:blipFill>
      </p:bgPr>
    </p:bg>
    <p:spTree>
      <p:nvGrpSpPr>
        <p:cNvPr id="94" name="Shape 94"/>
        <p:cNvGrpSpPr/>
        <p:nvPr/>
      </p:nvGrpSpPr>
      <p:grpSpPr>
        <a:xfrm>
          <a:off x="0" y="0"/>
          <a:ext cx="0" cy="0"/>
          <a:chOff x="0" y="0"/>
          <a:chExt cx="0" cy="0"/>
        </a:xfrm>
      </p:grpSpPr>
      <p:sp>
        <p:nvSpPr>
          <p:cNvPr id="95" name="Google Shape;95;p41"/>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41"/>
          <p:cNvSpPr txBox="1"/>
          <p:nvPr>
            <p:ph idx="10" type="dt"/>
          </p:nvPr>
        </p:nvSpPr>
        <p:spPr>
          <a:xfrm>
            <a:off x="628650" y="6356353"/>
            <a:ext cx="20574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97" name="Google Shape;97;p41"/>
          <p:cNvSpPr txBox="1"/>
          <p:nvPr>
            <p:ph idx="11" type="ftr"/>
          </p:nvPr>
        </p:nvSpPr>
        <p:spPr>
          <a:xfrm>
            <a:off x="3028951" y="6356353"/>
            <a:ext cx="30861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98" name="Google Shape;98;p41"/>
          <p:cNvSpPr txBox="1"/>
          <p:nvPr>
            <p:ph idx="12" type="sldNum"/>
          </p:nvPr>
        </p:nvSpPr>
        <p:spPr>
          <a:xfrm>
            <a:off x="6457950" y="6356353"/>
            <a:ext cx="20574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bg>
      <p:bgPr>
        <a:blipFill>
          <a:blip r:embed="rId2">
            <a:alphaModFix/>
          </a:blip>
          <a:stretch>
            <a:fillRect/>
          </a:stretch>
        </a:blipFill>
      </p:bgPr>
    </p:bg>
    <p:spTree>
      <p:nvGrpSpPr>
        <p:cNvPr id="99" name="Shape 99"/>
        <p:cNvGrpSpPr/>
        <p:nvPr/>
      </p:nvGrpSpPr>
      <p:grpSpPr>
        <a:xfrm>
          <a:off x="0" y="0"/>
          <a:ext cx="0" cy="0"/>
          <a:chOff x="0" y="0"/>
          <a:chExt cx="0" cy="0"/>
        </a:xfrm>
      </p:grpSpPr>
      <p:sp>
        <p:nvSpPr>
          <p:cNvPr id="100" name="Google Shape;100;p42"/>
          <p:cNvSpPr txBox="1"/>
          <p:nvPr>
            <p:ph type="title"/>
          </p:nvPr>
        </p:nvSpPr>
        <p:spPr>
          <a:xfrm>
            <a:off x="1211461" y="457200"/>
            <a:ext cx="2949178" cy="16002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42"/>
          <p:cNvSpPr txBox="1"/>
          <p:nvPr>
            <p:ph idx="1" type="body"/>
          </p:nvPr>
        </p:nvSpPr>
        <p:spPr>
          <a:xfrm>
            <a:off x="4469011" y="987428"/>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2C2B64"/>
              </a:buClr>
              <a:buSzPts val="3200"/>
              <a:buChar char="•"/>
              <a:defRPr sz="3200"/>
            </a:lvl1pPr>
            <a:lvl2pPr indent="-406400" lvl="1" marL="914400" algn="l">
              <a:lnSpc>
                <a:spcPct val="90000"/>
              </a:lnSpc>
              <a:spcBef>
                <a:spcPts val="500"/>
              </a:spcBef>
              <a:spcAft>
                <a:spcPts val="0"/>
              </a:spcAft>
              <a:buClr>
                <a:srgbClr val="2C2B64"/>
              </a:buClr>
              <a:buSzPts val="2800"/>
              <a:buChar char="•"/>
              <a:defRPr sz="2800"/>
            </a:lvl2pPr>
            <a:lvl3pPr indent="-381000" lvl="2" marL="1371600" algn="l">
              <a:lnSpc>
                <a:spcPct val="90000"/>
              </a:lnSpc>
              <a:spcBef>
                <a:spcPts val="500"/>
              </a:spcBef>
              <a:spcAft>
                <a:spcPts val="0"/>
              </a:spcAft>
              <a:buClr>
                <a:srgbClr val="2C2B64"/>
              </a:buClr>
              <a:buSzPts val="2400"/>
              <a:buChar char="•"/>
              <a:defRPr sz="2400"/>
            </a:lvl3pPr>
            <a:lvl4pPr indent="-355600" lvl="3" marL="1828800" algn="l">
              <a:lnSpc>
                <a:spcPct val="90000"/>
              </a:lnSpc>
              <a:spcBef>
                <a:spcPts val="500"/>
              </a:spcBef>
              <a:spcAft>
                <a:spcPts val="0"/>
              </a:spcAft>
              <a:buClr>
                <a:srgbClr val="2C2B64"/>
              </a:buClr>
              <a:buSzPts val="2000"/>
              <a:buChar char="•"/>
              <a:defRPr sz="2000"/>
            </a:lvl4pPr>
            <a:lvl5pPr indent="-355600" lvl="4" marL="2286000" algn="l">
              <a:lnSpc>
                <a:spcPct val="90000"/>
              </a:lnSpc>
              <a:spcBef>
                <a:spcPts val="500"/>
              </a:spcBef>
              <a:spcAft>
                <a:spcPts val="0"/>
              </a:spcAft>
              <a:buClr>
                <a:srgbClr val="2C2B64"/>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02" name="Google Shape;102;p42"/>
          <p:cNvSpPr txBox="1"/>
          <p:nvPr>
            <p:ph idx="2" type="body"/>
          </p:nvPr>
        </p:nvSpPr>
        <p:spPr>
          <a:xfrm>
            <a:off x="121146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1600"/>
              <a:buNone/>
              <a:defRPr sz="1600"/>
            </a:lvl1pPr>
            <a:lvl2pPr indent="-228600" lvl="1" marL="914400" algn="l">
              <a:lnSpc>
                <a:spcPct val="90000"/>
              </a:lnSpc>
              <a:spcBef>
                <a:spcPts val="500"/>
              </a:spcBef>
              <a:spcAft>
                <a:spcPts val="0"/>
              </a:spcAft>
              <a:buClr>
                <a:srgbClr val="2C2B64"/>
              </a:buClr>
              <a:buSzPts val="1400"/>
              <a:buNone/>
              <a:defRPr sz="1400"/>
            </a:lvl2pPr>
            <a:lvl3pPr indent="-228600" lvl="2" marL="1371600" algn="l">
              <a:lnSpc>
                <a:spcPct val="90000"/>
              </a:lnSpc>
              <a:spcBef>
                <a:spcPts val="500"/>
              </a:spcBef>
              <a:spcAft>
                <a:spcPts val="0"/>
              </a:spcAft>
              <a:buClr>
                <a:srgbClr val="2C2B64"/>
              </a:buClr>
              <a:buSzPts val="1200"/>
              <a:buNone/>
              <a:defRPr sz="1200"/>
            </a:lvl3pPr>
            <a:lvl4pPr indent="-228600" lvl="3" marL="1828800" algn="l">
              <a:lnSpc>
                <a:spcPct val="90000"/>
              </a:lnSpc>
              <a:spcBef>
                <a:spcPts val="500"/>
              </a:spcBef>
              <a:spcAft>
                <a:spcPts val="0"/>
              </a:spcAft>
              <a:buClr>
                <a:srgbClr val="2C2B64"/>
              </a:buClr>
              <a:buSzPts val="1000"/>
              <a:buNone/>
              <a:defRPr sz="1000"/>
            </a:lvl4pPr>
            <a:lvl5pPr indent="-228600" lvl="4" marL="2286000" algn="l">
              <a:lnSpc>
                <a:spcPct val="90000"/>
              </a:lnSpc>
              <a:spcBef>
                <a:spcPts val="500"/>
              </a:spcBef>
              <a:spcAft>
                <a:spcPts val="0"/>
              </a:spcAft>
              <a:buClr>
                <a:srgbClr val="2C2B64"/>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a:blip r:embed="rId2">
            <a:alphaModFix/>
          </a:blip>
          <a:stretch>
            <a:fillRect/>
          </a:stretch>
        </a:blipFill>
      </p:bgPr>
    </p:bg>
    <p:spTree>
      <p:nvGrpSpPr>
        <p:cNvPr id="103" name="Shape 103"/>
        <p:cNvGrpSpPr/>
        <p:nvPr/>
      </p:nvGrpSpPr>
      <p:grpSpPr>
        <a:xfrm>
          <a:off x="0" y="0"/>
          <a:ext cx="0" cy="0"/>
          <a:chOff x="0" y="0"/>
          <a:chExt cx="0" cy="0"/>
        </a:xfrm>
      </p:grpSpPr>
      <p:sp>
        <p:nvSpPr>
          <p:cNvPr id="104" name="Google Shape;104;p43"/>
          <p:cNvSpPr txBox="1"/>
          <p:nvPr>
            <p:ph type="title"/>
          </p:nvPr>
        </p:nvSpPr>
        <p:spPr>
          <a:xfrm>
            <a:off x="1091396" y="457200"/>
            <a:ext cx="2949178" cy="16002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43"/>
          <p:cNvSpPr/>
          <p:nvPr>
            <p:ph idx="2" type="pic"/>
          </p:nvPr>
        </p:nvSpPr>
        <p:spPr>
          <a:xfrm>
            <a:off x="4348946" y="987428"/>
            <a:ext cx="4629150" cy="4873625"/>
          </a:xfrm>
          <a:prstGeom prst="rect">
            <a:avLst/>
          </a:prstGeom>
          <a:noFill/>
          <a:ln>
            <a:noFill/>
          </a:ln>
        </p:spPr>
      </p:sp>
      <p:sp>
        <p:nvSpPr>
          <p:cNvPr id="106" name="Google Shape;106;p43"/>
          <p:cNvSpPr txBox="1"/>
          <p:nvPr>
            <p:ph idx="1" type="body"/>
          </p:nvPr>
        </p:nvSpPr>
        <p:spPr>
          <a:xfrm>
            <a:off x="1091396"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1600"/>
              <a:buNone/>
              <a:defRPr sz="1600"/>
            </a:lvl1pPr>
            <a:lvl2pPr indent="-228600" lvl="1" marL="914400" algn="l">
              <a:lnSpc>
                <a:spcPct val="90000"/>
              </a:lnSpc>
              <a:spcBef>
                <a:spcPts val="500"/>
              </a:spcBef>
              <a:spcAft>
                <a:spcPts val="0"/>
              </a:spcAft>
              <a:buClr>
                <a:srgbClr val="2C2B64"/>
              </a:buClr>
              <a:buSzPts val="1400"/>
              <a:buNone/>
              <a:defRPr sz="1400"/>
            </a:lvl2pPr>
            <a:lvl3pPr indent="-228600" lvl="2" marL="1371600" algn="l">
              <a:lnSpc>
                <a:spcPct val="90000"/>
              </a:lnSpc>
              <a:spcBef>
                <a:spcPts val="500"/>
              </a:spcBef>
              <a:spcAft>
                <a:spcPts val="0"/>
              </a:spcAft>
              <a:buClr>
                <a:srgbClr val="2C2B64"/>
              </a:buClr>
              <a:buSzPts val="1200"/>
              <a:buNone/>
              <a:defRPr sz="1200"/>
            </a:lvl3pPr>
            <a:lvl4pPr indent="-228600" lvl="3" marL="1828800" algn="l">
              <a:lnSpc>
                <a:spcPct val="90000"/>
              </a:lnSpc>
              <a:spcBef>
                <a:spcPts val="500"/>
              </a:spcBef>
              <a:spcAft>
                <a:spcPts val="0"/>
              </a:spcAft>
              <a:buClr>
                <a:srgbClr val="2C2B64"/>
              </a:buClr>
              <a:buSzPts val="1000"/>
              <a:buNone/>
              <a:defRPr sz="1000"/>
            </a:lvl4pPr>
            <a:lvl5pPr indent="-228600" lvl="4" marL="2286000" algn="l">
              <a:lnSpc>
                <a:spcPct val="90000"/>
              </a:lnSpc>
              <a:spcBef>
                <a:spcPts val="500"/>
              </a:spcBef>
              <a:spcAft>
                <a:spcPts val="0"/>
              </a:spcAft>
              <a:buClr>
                <a:srgbClr val="2C2B64"/>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bg>
      <p:bgPr>
        <a:blipFill>
          <a:blip r:embed="rId2">
            <a:alphaModFix/>
          </a:blip>
          <a:stretch>
            <a:fillRect/>
          </a:stretch>
        </a:blipFill>
      </p:bgPr>
    </p:bg>
    <p:spTree>
      <p:nvGrpSpPr>
        <p:cNvPr id="107" name="Shape 107"/>
        <p:cNvGrpSpPr/>
        <p:nvPr/>
      </p:nvGrpSpPr>
      <p:grpSpPr>
        <a:xfrm>
          <a:off x="0" y="0"/>
          <a:ext cx="0" cy="0"/>
          <a:chOff x="0" y="0"/>
          <a:chExt cx="0" cy="0"/>
        </a:xfrm>
      </p:grpSpPr>
      <p:sp>
        <p:nvSpPr>
          <p:cNvPr id="108" name="Google Shape;108;p44"/>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44"/>
          <p:cNvSpPr txBox="1"/>
          <p:nvPr>
            <p:ph idx="1" type="body"/>
          </p:nvPr>
        </p:nvSpPr>
        <p:spPr>
          <a:xfrm rot="5400000">
            <a:off x="3323024" y="146029"/>
            <a:ext cx="3438479"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44"/>
          <p:cNvSpPr txBox="1"/>
          <p:nvPr>
            <p:ph idx="12" type="sldNum"/>
          </p:nvPr>
        </p:nvSpPr>
        <p:spPr>
          <a:xfrm>
            <a:off x="6457950" y="6356353"/>
            <a:ext cx="20574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33"/>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3"/>
          <p:cNvSpPr txBox="1"/>
          <p:nvPr>
            <p:ph idx="10" type="dt"/>
          </p:nvPr>
        </p:nvSpPr>
        <p:spPr>
          <a:xfrm>
            <a:off x="628650" y="6356353"/>
            <a:ext cx="20574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24" name="Google Shape;24;p33"/>
          <p:cNvSpPr txBox="1"/>
          <p:nvPr>
            <p:ph idx="11" type="ftr"/>
          </p:nvPr>
        </p:nvSpPr>
        <p:spPr>
          <a:xfrm>
            <a:off x="3028951" y="6356353"/>
            <a:ext cx="30861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25" name="Google Shape;25;p33"/>
          <p:cNvSpPr txBox="1"/>
          <p:nvPr>
            <p:ph idx="12" type="sldNum"/>
          </p:nvPr>
        </p:nvSpPr>
        <p:spPr>
          <a:xfrm>
            <a:off x="6457950" y="6356353"/>
            <a:ext cx="20574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bg>
      <p:bgPr>
        <a:blipFill>
          <a:blip r:embed="rId2">
            <a:alphaModFix/>
          </a:blip>
          <a:stretch>
            <a:fillRect/>
          </a:stretch>
        </a:blipFill>
      </p:bgPr>
    </p:bg>
    <p:spTree>
      <p:nvGrpSpPr>
        <p:cNvPr id="26" name="Shape 26"/>
        <p:cNvGrpSpPr/>
        <p:nvPr/>
      </p:nvGrpSpPr>
      <p:grpSpPr>
        <a:xfrm>
          <a:off x="0" y="0"/>
          <a:ext cx="0" cy="0"/>
          <a:chOff x="0" y="0"/>
          <a:chExt cx="0" cy="0"/>
        </a:xfrm>
      </p:grpSpPr>
      <p:sp>
        <p:nvSpPr>
          <p:cNvPr id="27" name="Google Shape;27;p34"/>
          <p:cNvSpPr txBox="1"/>
          <p:nvPr>
            <p:ph type="title"/>
          </p:nvPr>
        </p:nvSpPr>
        <p:spPr>
          <a:xfrm>
            <a:off x="1211461" y="457200"/>
            <a:ext cx="2949178" cy="16002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34"/>
          <p:cNvSpPr txBox="1"/>
          <p:nvPr>
            <p:ph idx="1" type="body"/>
          </p:nvPr>
        </p:nvSpPr>
        <p:spPr>
          <a:xfrm>
            <a:off x="4469011" y="987428"/>
            <a:ext cx="462915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2C2B64"/>
              </a:buClr>
              <a:buSzPts val="3200"/>
              <a:buChar char="•"/>
              <a:defRPr sz="3200"/>
            </a:lvl1pPr>
            <a:lvl2pPr indent="-406400" lvl="1" marL="914400" algn="l">
              <a:lnSpc>
                <a:spcPct val="90000"/>
              </a:lnSpc>
              <a:spcBef>
                <a:spcPts val="500"/>
              </a:spcBef>
              <a:spcAft>
                <a:spcPts val="0"/>
              </a:spcAft>
              <a:buClr>
                <a:srgbClr val="2C2B64"/>
              </a:buClr>
              <a:buSzPts val="2800"/>
              <a:buChar char="•"/>
              <a:defRPr sz="2800"/>
            </a:lvl2pPr>
            <a:lvl3pPr indent="-381000" lvl="2" marL="1371600" algn="l">
              <a:lnSpc>
                <a:spcPct val="90000"/>
              </a:lnSpc>
              <a:spcBef>
                <a:spcPts val="500"/>
              </a:spcBef>
              <a:spcAft>
                <a:spcPts val="0"/>
              </a:spcAft>
              <a:buClr>
                <a:srgbClr val="2C2B64"/>
              </a:buClr>
              <a:buSzPts val="2400"/>
              <a:buChar char="•"/>
              <a:defRPr sz="2400"/>
            </a:lvl3pPr>
            <a:lvl4pPr indent="-355600" lvl="3" marL="1828800" algn="l">
              <a:lnSpc>
                <a:spcPct val="90000"/>
              </a:lnSpc>
              <a:spcBef>
                <a:spcPts val="500"/>
              </a:spcBef>
              <a:spcAft>
                <a:spcPts val="0"/>
              </a:spcAft>
              <a:buClr>
                <a:srgbClr val="2C2B64"/>
              </a:buClr>
              <a:buSzPts val="2000"/>
              <a:buChar char="•"/>
              <a:defRPr sz="2000"/>
            </a:lvl4pPr>
            <a:lvl5pPr indent="-355600" lvl="4" marL="2286000" algn="l">
              <a:lnSpc>
                <a:spcPct val="90000"/>
              </a:lnSpc>
              <a:spcBef>
                <a:spcPts val="500"/>
              </a:spcBef>
              <a:spcAft>
                <a:spcPts val="0"/>
              </a:spcAft>
              <a:buClr>
                <a:srgbClr val="2C2B64"/>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29" name="Google Shape;29;p34"/>
          <p:cNvSpPr txBox="1"/>
          <p:nvPr>
            <p:ph idx="2" type="body"/>
          </p:nvPr>
        </p:nvSpPr>
        <p:spPr>
          <a:xfrm>
            <a:off x="1211461"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1600"/>
              <a:buNone/>
              <a:defRPr sz="1600"/>
            </a:lvl1pPr>
            <a:lvl2pPr indent="-228600" lvl="1" marL="914400" algn="l">
              <a:lnSpc>
                <a:spcPct val="90000"/>
              </a:lnSpc>
              <a:spcBef>
                <a:spcPts val="500"/>
              </a:spcBef>
              <a:spcAft>
                <a:spcPts val="0"/>
              </a:spcAft>
              <a:buClr>
                <a:srgbClr val="2C2B64"/>
              </a:buClr>
              <a:buSzPts val="1400"/>
              <a:buNone/>
              <a:defRPr sz="1400"/>
            </a:lvl2pPr>
            <a:lvl3pPr indent="-228600" lvl="2" marL="1371600" algn="l">
              <a:lnSpc>
                <a:spcPct val="90000"/>
              </a:lnSpc>
              <a:spcBef>
                <a:spcPts val="500"/>
              </a:spcBef>
              <a:spcAft>
                <a:spcPts val="0"/>
              </a:spcAft>
              <a:buClr>
                <a:srgbClr val="2C2B64"/>
              </a:buClr>
              <a:buSzPts val="1200"/>
              <a:buNone/>
              <a:defRPr sz="1200"/>
            </a:lvl3pPr>
            <a:lvl4pPr indent="-228600" lvl="3" marL="1828800" algn="l">
              <a:lnSpc>
                <a:spcPct val="90000"/>
              </a:lnSpc>
              <a:spcBef>
                <a:spcPts val="500"/>
              </a:spcBef>
              <a:spcAft>
                <a:spcPts val="0"/>
              </a:spcAft>
              <a:buClr>
                <a:srgbClr val="2C2B64"/>
              </a:buClr>
              <a:buSzPts val="1000"/>
              <a:buNone/>
              <a:defRPr sz="1000"/>
            </a:lvl4pPr>
            <a:lvl5pPr indent="-228600" lvl="4" marL="2286000" algn="l">
              <a:lnSpc>
                <a:spcPct val="90000"/>
              </a:lnSpc>
              <a:spcBef>
                <a:spcPts val="500"/>
              </a:spcBef>
              <a:spcAft>
                <a:spcPts val="0"/>
              </a:spcAft>
              <a:buClr>
                <a:srgbClr val="2C2B64"/>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a:blip r:embed="rId2">
            <a:alphaModFix/>
          </a:blip>
          <a:stretch>
            <a:fillRect/>
          </a:stretch>
        </a:blipFill>
      </p:bgPr>
    </p:bg>
    <p:spTree>
      <p:nvGrpSpPr>
        <p:cNvPr id="30" name="Shape 30"/>
        <p:cNvGrpSpPr/>
        <p:nvPr/>
      </p:nvGrpSpPr>
      <p:grpSpPr>
        <a:xfrm>
          <a:off x="0" y="0"/>
          <a:ext cx="0" cy="0"/>
          <a:chOff x="0" y="0"/>
          <a:chExt cx="0" cy="0"/>
        </a:xfrm>
      </p:grpSpPr>
      <p:sp>
        <p:nvSpPr>
          <p:cNvPr id="31" name="Google Shape;31;p35"/>
          <p:cNvSpPr txBox="1"/>
          <p:nvPr>
            <p:ph type="title"/>
          </p:nvPr>
        </p:nvSpPr>
        <p:spPr>
          <a:xfrm>
            <a:off x="1091396" y="457200"/>
            <a:ext cx="2949178" cy="16002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5"/>
          <p:cNvSpPr/>
          <p:nvPr>
            <p:ph idx="2" type="pic"/>
          </p:nvPr>
        </p:nvSpPr>
        <p:spPr>
          <a:xfrm>
            <a:off x="4348946" y="987428"/>
            <a:ext cx="4629150" cy="4873625"/>
          </a:xfrm>
          <a:prstGeom prst="rect">
            <a:avLst/>
          </a:prstGeom>
          <a:noFill/>
          <a:ln>
            <a:noFill/>
          </a:ln>
        </p:spPr>
      </p:sp>
      <p:sp>
        <p:nvSpPr>
          <p:cNvPr id="33" name="Google Shape;33;p35"/>
          <p:cNvSpPr txBox="1"/>
          <p:nvPr>
            <p:ph idx="1" type="body"/>
          </p:nvPr>
        </p:nvSpPr>
        <p:spPr>
          <a:xfrm>
            <a:off x="1091396" y="2057400"/>
            <a:ext cx="2949178"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2C2B64"/>
              </a:buClr>
              <a:buSzPts val="1600"/>
              <a:buNone/>
              <a:defRPr sz="1600"/>
            </a:lvl1pPr>
            <a:lvl2pPr indent="-228600" lvl="1" marL="914400" algn="l">
              <a:lnSpc>
                <a:spcPct val="90000"/>
              </a:lnSpc>
              <a:spcBef>
                <a:spcPts val="500"/>
              </a:spcBef>
              <a:spcAft>
                <a:spcPts val="0"/>
              </a:spcAft>
              <a:buClr>
                <a:srgbClr val="2C2B64"/>
              </a:buClr>
              <a:buSzPts val="1400"/>
              <a:buNone/>
              <a:defRPr sz="1400"/>
            </a:lvl2pPr>
            <a:lvl3pPr indent="-228600" lvl="2" marL="1371600" algn="l">
              <a:lnSpc>
                <a:spcPct val="90000"/>
              </a:lnSpc>
              <a:spcBef>
                <a:spcPts val="500"/>
              </a:spcBef>
              <a:spcAft>
                <a:spcPts val="0"/>
              </a:spcAft>
              <a:buClr>
                <a:srgbClr val="2C2B64"/>
              </a:buClr>
              <a:buSzPts val="1200"/>
              <a:buNone/>
              <a:defRPr sz="1200"/>
            </a:lvl3pPr>
            <a:lvl4pPr indent="-228600" lvl="3" marL="1828800" algn="l">
              <a:lnSpc>
                <a:spcPct val="90000"/>
              </a:lnSpc>
              <a:spcBef>
                <a:spcPts val="500"/>
              </a:spcBef>
              <a:spcAft>
                <a:spcPts val="0"/>
              </a:spcAft>
              <a:buClr>
                <a:srgbClr val="2C2B64"/>
              </a:buClr>
              <a:buSzPts val="1000"/>
              <a:buNone/>
              <a:defRPr sz="1000"/>
            </a:lvl4pPr>
            <a:lvl5pPr indent="-228600" lvl="4" marL="2286000" algn="l">
              <a:lnSpc>
                <a:spcPct val="90000"/>
              </a:lnSpc>
              <a:spcBef>
                <a:spcPts val="500"/>
              </a:spcBef>
              <a:spcAft>
                <a:spcPts val="0"/>
              </a:spcAft>
              <a:buClr>
                <a:srgbClr val="2C2B64"/>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bg>
      <p:bgPr>
        <a:blipFill>
          <a:blip r:embed="rId2">
            <a:alphaModFix/>
          </a:blip>
          <a:stretch>
            <a:fillRect/>
          </a:stretch>
        </a:blipFill>
      </p:bgPr>
    </p:bg>
    <p:spTree>
      <p:nvGrpSpPr>
        <p:cNvPr id="34" name="Shape 34"/>
        <p:cNvGrpSpPr/>
        <p:nvPr/>
      </p:nvGrpSpPr>
      <p:grpSpPr>
        <a:xfrm>
          <a:off x="0" y="0"/>
          <a:ext cx="0" cy="0"/>
          <a:chOff x="0" y="0"/>
          <a:chExt cx="0" cy="0"/>
        </a:xfrm>
      </p:grpSpPr>
      <p:sp>
        <p:nvSpPr>
          <p:cNvPr id="35" name="Google Shape;35;p36"/>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36"/>
          <p:cNvSpPr txBox="1"/>
          <p:nvPr>
            <p:ph idx="1" type="body"/>
          </p:nvPr>
        </p:nvSpPr>
        <p:spPr>
          <a:xfrm rot="5400000">
            <a:off x="3323024" y="146029"/>
            <a:ext cx="3438479"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2C2B64"/>
              </a:buClr>
              <a:buSzPts val="1800"/>
              <a:buChar char="•"/>
              <a:defRPr/>
            </a:lvl1pPr>
            <a:lvl2pPr indent="-342900" lvl="1" marL="914400" algn="l">
              <a:lnSpc>
                <a:spcPct val="90000"/>
              </a:lnSpc>
              <a:spcBef>
                <a:spcPts val="500"/>
              </a:spcBef>
              <a:spcAft>
                <a:spcPts val="0"/>
              </a:spcAft>
              <a:buClr>
                <a:srgbClr val="2C2B64"/>
              </a:buClr>
              <a:buSzPts val="1800"/>
              <a:buChar char="•"/>
              <a:defRPr/>
            </a:lvl2pPr>
            <a:lvl3pPr indent="-342900" lvl="2" marL="1371600" algn="l">
              <a:lnSpc>
                <a:spcPct val="90000"/>
              </a:lnSpc>
              <a:spcBef>
                <a:spcPts val="500"/>
              </a:spcBef>
              <a:spcAft>
                <a:spcPts val="0"/>
              </a:spcAft>
              <a:buClr>
                <a:srgbClr val="2C2B64"/>
              </a:buClr>
              <a:buSzPts val="1800"/>
              <a:buChar char="•"/>
              <a:defRPr/>
            </a:lvl3pPr>
            <a:lvl4pPr indent="-342900" lvl="3" marL="1828800" algn="l">
              <a:lnSpc>
                <a:spcPct val="90000"/>
              </a:lnSpc>
              <a:spcBef>
                <a:spcPts val="500"/>
              </a:spcBef>
              <a:spcAft>
                <a:spcPts val="0"/>
              </a:spcAft>
              <a:buClr>
                <a:srgbClr val="2C2B64"/>
              </a:buClr>
              <a:buSzPts val="1800"/>
              <a:buChar char="•"/>
              <a:defRPr/>
            </a:lvl4pPr>
            <a:lvl5pPr indent="-342900" lvl="4" marL="2286000" algn="l">
              <a:lnSpc>
                <a:spcPct val="90000"/>
              </a:lnSpc>
              <a:spcBef>
                <a:spcPts val="500"/>
              </a:spcBef>
              <a:spcAft>
                <a:spcPts val="0"/>
              </a:spcAft>
              <a:buClr>
                <a:srgbClr val="2C2B6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6"/>
          <p:cNvSpPr txBox="1"/>
          <p:nvPr>
            <p:ph idx="12" type="sldNum"/>
          </p:nvPr>
        </p:nvSpPr>
        <p:spPr>
          <a:xfrm>
            <a:off x="6457950" y="6356353"/>
            <a:ext cx="2057400" cy="365125"/>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bg>
      <p:bgPr>
        <a:blipFill>
          <a:blip r:embed="rId2">
            <a:alphaModFix/>
          </a:blip>
          <a:stretch>
            <a:fillRect/>
          </a:stretch>
        </a:blipFill>
      </p:bgPr>
    </p:bg>
    <p:spTree>
      <p:nvGrpSpPr>
        <p:cNvPr id="41" name="Shape 41"/>
        <p:cNvGrpSpPr/>
        <p:nvPr/>
      </p:nvGrpSpPr>
      <p:grpSpPr>
        <a:xfrm>
          <a:off x="0" y="0"/>
          <a:ext cx="0" cy="0"/>
          <a:chOff x="0" y="0"/>
          <a:chExt cx="0" cy="0"/>
        </a:xfrm>
      </p:grpSpPr>
      <p:sp>
        <p:nvSpPr>
          <p:cNvPr id="42" name="Google Shape;42;p9"/>
          <p:cNvSpPr txBox="1"/>
          <p:nvPr>
            <p:ph type="title"/>
          </p:nvPr>
        </p:nvSpPr>
        <p:spPr>
          <a:xfrm>
            <a:off x="1159873" y="862923"/>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
          <p:cNvSpPr txBox="1"/>
          <p:nvPr>
            <p:ph idx="1" type="body"/>
          </p:nvPr>
        </p:nvSpPr>
        <p:spPr>
          <a:xfrm>
            <a:off x="1159873" y="2323420"/>
            <a:ext cx="7886700" cy="346778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blipFill>
          <a:blip r:embed="rId2">
            <a:alphaModFix/>
          </a:blip>
          <a:stretch>
            <a:fillRect/>
          </a:stretch>
        </a:blipFill>
      </p:bgPr>
    </p:bg>
    <p:spTree>
      <p:nvGrpSpPr>
        <p:cNvPr id="44" name="Shape 44"/>
        <p:cNvGrpSpPr/>
        <p:nvPr/>
      </p:nvGrpSpPr>
      <p:grpSpPr>
        <a:xfrm>
          <a:off x="0" y="0"/>
          <a:ext cx="0" cy="0"/>
          <a:chOff x="0" y="0"/>
          <a:chExt cx="0" cy="0"/>
        </a:xfrm>
      </p:grpSpPr>
      <p:sp>
        <p:nvSpPr>
          <p:cNvPr id="45" name="Google Shape;45;p11"/>
          <p:cNvSpPr txBox="1"/>
          <p:nvPr>
            <p:ph type="ctrTitle"/>
          </p:nvPr>
        </p:nvSpPr>
        <p:spPr>
          <a:xfrm>
            <a:off x="1236617" y="1122363"/>
            <a:ext cx="7221583"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1"/>
          <p:cNvSpPr txBox="1"/>
          <p:nvPr>
            <p:ph idx="1" type="subTitle"/>
          </p:nvPr>
        </p:nvSpPr>
        <p:spPr>
          <a:xfrm>
            <a:off x="1236616" y="3602038"/>
            <a:ext cx="6764384"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bg>
      <p:bgPr>
        <a:blipFill>
          <a:blip r:embed="rId2">
            <a:alphaModFix/>
          </a:blip>
          <a:stretch>
            <a:fillRect/>
          </a:stretch>
        </a:blipFill>
      </p:bgPr>
    </p:bg>
    <p:spTree>
      <p:nvGrpSpPr>
        <p:cNvPr id="47" name="Shape 47"/>
        <p:cNvGrpSpPr/>
        <p:nvPr/>
      </p:nvGrpSpPr>
      <p:grpSpPr>
        <a:xfrm>
          <a:off x="0" y="0"/>
          <a:ext cx="0" cy="0"/>
          <a:chOff x="0" y="0"/>
          <a:chExt cx="0" cy="0"/>
        </a:xfrm>
      </p:grpSpPr>
      <p:sp>
        <p:nvSpPr>
          <p:cNvPr id="48" name="Google Shape;48;p12"/>
          <p:cNvSpPr txBox="1"/>
          <p:nvPr>
            <p:ph type="title"/>
          </p:nvPr>
        </p:nvSpPr>
        <p:spPr>
          <a:xfrm>
            <a:off x="1098913" y="521429"/>
            <a:ext cx="7886700"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2"/>
          <p:cNvSpPr txBox="1"/>
          <p:nvPr>
            <p:ph idx="1" type="body"/>
          </p:nvPr>
        </p:nvSpPr>
        <p:spPr>
          <a:xfrm>
            <a:off x="1098913" y="1825625"/>
            <a:ext cx="3886200" cy="3982992"/>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2"/>
          <p:cNvSpPr txBox="1"/>
          <p:nvPr>
            <p:ph idx="2" type="body"/>
          </p:nvPr>
        </p:nvSpPr>
        <p:spPr>
          <a:xfrm>
            <a:off x="5099413" y="1825625"/>
            <a:ext cx="3886200" cy="3982992"/>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indent="-381000" lvl="1" marL="9144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indent="-355600" lvl="2" marL="1371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indent="-342900" lvl="3" marL="18288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indent="-342900" lvl="4" marL="22860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10" Type="http://schemas.openxmlformats.org/officeDocument/2006/relationships/theme" Target="../theme/theme2.xml"/><Relationship Id="rId9" Type="http://schemas.openxmlformats.org/officeDocument/2006/relationships/slideLayout" Target="../slideLayouts/slideLayout14.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11" Type="http://schemas.openxmlformats.org/officeDocument/2006/relationships/theme" Target="../theme/theme1.xml"/><Relationship Id="rId10" Type="http://schemas.openxmlformats.org/officeDocument/2006/relationships/slideLayout" Target="../slideLayouts/slideLayout23.xml"/><Relationship Id="rId9" Type="http://schemas.openxmlformats.org/officeDocument/2006/relationships/slideLayout" Target="../slideLayouts/slideLayout22.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28"/>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rgbClr val="2C2B64"/>
              </a:buClr>
              <a:buSzPts val="4000"/>
              <a:buFont typeface="Arial"/>
              <a:buNone/>
              <a:defRPr b="1" i="0" sz="4000" u="none" cap="none" strike="noStrike">
                <a:solidFill>
                  <a:srgbClr val="2C2B64"/>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8"/>
          <p:cNvSpPr txBox="1"/>
          <p:nvPr>
            <p:ph idx="1" type="body"/>
          </p:nvPr>
        </p:nvSpPr>
        <p:spPr>
          <a:xfrm>
            <a:off x="1098913" y="2370140"/>
            <a:ext cx="7886700" cy="3438479"/>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2C2B64"/>
              </a:buClr>
              <a:buSzPts val="2800"/>
              <a:buFont typeface="Arial"/>
              <a:buChar char="•"/>
              <a:defRPr b="0" i="0" sz="2800" u="none" cap="none" strike="noStrike">
                <a:solidFill>
                  <a:srgbClr val="2C2B64"/>
                </a:solidFill>
                <a:latin typeface="Arial"/>
                <a:ea typeface="Arial"/>
                <a:cs typeface="Arial"/>
                <a:sym typeface="Arial"/>
              </a:defRPr>
            </a:lvl1pPr>
            <a:lvl2pPr indent="-381000" lvl="1" marL="914400" marR="0" rtl="0" algn="l">
              <a:lnSpc>
                <a:spcPct val="90000"/>
              </a:lnSpc>
              <a:spcBef>
                <a:spcPts val="500"/>
              </a:spcBef>
              <a:spcAft>
                <a:spcPts val="0"/>
              </a:spcAft>
              <a:buClr>
                <a:srgbClr val="2C2B64"/>
              </a:buClr>
              <a:buSzPts val="2400"/>
              <a:buFont typeface="Arial"/>
              <a:buChar char="•"/>
              <a:defRPr b="0" i="0" sz="2400" u="none" cap="none" strike="noStrike">
                <a:solidFill>
                  <a:srgbClr val="2C2B64"/>
                </a:solidFill>
                <a:latin typeface="Arial"/>
                <a:ea typeface="Arial"/>
                <a:cs typeface="Arial"/>
                <a:sym typeface="Arial"/>
              </a:defRPr>
            </a:lvl2pPr>
            <a:lvl3pPr indent="-355600" lvl="2" marL="1371600" marR="0" rtl="0" algn="l">
              <a:lnSpc>
                <a:spcPct val="90000"/>
              </a:lnSpc>
              <a:spcBef>
                <a:spcPts val="500"/>
              </a:spcBef>
              <a:spcAft>
                <a:spcPts val="0"/>
              </a:spcAft>
              <a:buClr>
                <a:srgbClr val="2C2B64"/>
              </a:buClr>
              <a:buSzPts val="2000"/>
              <a:buFont typeface="Arial"/>
              <a:buChar char="•"/>
              <a:defRPr b="0" i="0" sz="2000" u="none" cap="none" strike="noStrike">
                <a:solidFill>
                  <a:srgbClr val="2C2B64"/>
                </a:solidFill>
                <a:latin typeface="Arial"/>
                <a:ea typeface="Arial"/>
                <a:cs typeface="Arial"/>
                <a:sym typeface="Arial"/>
              </a:defRPr>
            </a:lvl3pPr>
            <a:lvl4pPr indent="-342900" lvl="3" marL="1828800" marR="0" rtl="0" algn="l">
              <a:lnSpc>
                <a:spcPct val="90000"/>
              </a:lnSpc>
              <a:spcBef>
                <a:spcPts val="500"/>
              </a:spcBef>
              <a:spcAft>
                <a:spcPts val="0"/>
              </a:spcAft>
              <a:buClr>
                <a:srgbClr val="2C2B64"/>
              </a:buClr>
              <a:buSzPts val="1800"/>
              <a:buFont typeface="Arial"/>
              <a:buChar char="•"/>
              <a:defRPr b="0" i="0" sz="1800" u="none" cap="none" strike="noStrike">
                <a:solidFill>
                  <a:srgbClr val="2C2B64"/>
                </a:solidFill>
                <a:latin typeface="Arial"/>
                <a:ea typeface="Arial"/>
                <a:cs typeface="Arial"/>
                <a:sym typeface="Arial"/>
              </a:defRPr>
            </a:lvl4pPr>
            <a:lvl5pPr indent="-342900" lvl="4" marL="2286000" marR="0" rtl="0" algn="l">
              <a:lnSpc>
                <a:spcPct val="90000"/>
              </a:lnSpc>
              <a:spcBef>
                <a:spcPts val="500"/>
              </a:spcBef>
              <a:spcAft>
                <a:spcPts val="0"/>
              </a:spcAft>
              <a:buClr>
                <a:srgbClr val="2C2B64"/>
              </a:buClr>
              <a:buSzPts val="1800"/>
              <a:buFont typeface="Arial"/>
              <a:buChar char="•"/>
              <a:defRPr b="0" i="0" sz="1800" u="none" cap="none" strike="noStrike">
                <a:solidFill>
                  <a:srgbClr val="2C2B64"/>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38" name="Shape 38"/>
        <p:cNvGrpSpPr/>
        <p:nvPr/>
      </p:nvGrpSpPr>
      <p:grpSpPr>
        <a:xfrm>
          <a:off x="0" y="0"/>
          <a:ext cx="0" cy="0"/>
          <a:chOff x="0" y="0"/>
          <a:chExt cx="0" cy="0"/>
        </a:xfrm>
      </p:grpSpPr>
      <p:sp>
        <p:nvSpPr>
          <p:cNvPr id="39" name="Google Shape;39;p8"/>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rgbClr val="2C2B64"/>
              </a:buClr>
              <a:buSzPts val="4000"/>
              <a:buFont typeface="Arial"/>
              <a:buNone/>
              <a:defRPr b="1" i="0" sz="4000" u="none" cap="none" strike="noStrike">
                <a:solidFill>
                  <a:srgbClr val="2C2B64"/>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0" name="Google Shape;40;p8"/>
          <p:cNvSpPr txBox="1"/>
          <p:nvPr>
            <p:ph idx="1" type="body"/>
          </p:nvPr>
        </p:nvSpPr>
        <p:spPr>
          <a:xfrm>
            <a:off x="1098913" y="2370140"/>
            <a:ext cx="7886700" cy="3438479"/>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2C2B64"/>
              </a:buClr>
              <a:buSzPts val="2800"/>
              <a:buFont typeface="Arial"/>
              <a:buChar char="•"/>
              <a:defRPr b="0" i="0" sz="2800" u="none" cap="none" strike="noStrike">
                <a:solidFill>
                  <a:srgbClr val="2C2B64"/>
                </a:solidFill>
                <a:latin typeface="Arial"/>
                <a:ea typeface="Arial"/>
                <a:cs typeface="Arial"/>
                <a:sym typeface="Arial"/>
              </a:defRPr>
            </a:lvl1pPr>
            <a:lvl2pPr indent="-381000" lvl="1" marL="914400" marR="0" rtl="0" algn="l">
              <a:lnSpc>
                <a:spcPct val="90000"/>
              </a:lnSpc>
              <a:spcBef>
                <a:spcPts val="500"/>
              </a:spcBef>
              <a:spcAft>
                <a:spcPts val="0"/>
              </a:spcAft>
              <a:buClr>
                <a:srgbClr val="2C2B64"/>
              </a:buClr>
              <a:buSzPts val="2400"/>
              <a:buFont typeface="Arial"/>
              <a:buChar char="•"/>
              <a:defRPr b="0" i="0" sz="2400" u="none" cap="none" strike="noStrike">
                <a:solidFill>
                  <a:srgbClr val="2C2B64"/>
                </a:solidFill>
                <a:latin typeface="Arial"/>
                <a:ea typeface="Arial"/>
                <a:cs typeface="Arial"/>
                <a:sym typeface="Arial"/>
              </a:defRPr>
            </a:lvl2pPr>
            <a:lvl3pPr indent="-355600" lvl="2" marL="1371600" marR="0" rtl="0" algn="l">
              <a:lnSpc>
                <a:spcPct val="90000"/>
              </a:lnSpc>
              <a:spcBef>
                <a:spcPts val="500"/>
              </a:spcBef>
              <a:spcAft>
                <a:spcPts val="0"/>
              </a:spcAft>
              <a:buClr>
                <a:srgbClr val="2C2B64"/>
              </a:buClr>
              <a:buSzPts val="2000"/>
              <a:buFont typeface="Arial"/>
              <a:buChar char="•"/>
              <a:defRPr b="0" i="0" sz="2000" u="none" cap="none" strike="noStrike">
                <a:solidFill>
                  <a:srgbClr val="2C2B64"/>
                </a:solidFill>
                <a:latin typeface="Arial"/>
                <a:ea typeface="Arial"/>
                <a:cs typeface="Arial"/>
                <a:sym typeface="Arial"/>
              </a:defRPr>
            </a:lvl3pPr>
            <a:lvl4pPr indent="-342900" lvl="3" marL="1828800" marR="0" rtl="0" algn="l">
              <a:lnSpc>
                <a:spcPct val="90000"/>
              </a:lnSpc>
              <a:spcBef>
                <a:spcPts val="500"/>
              </a:spcBef>
              <a:spcAft>
                <a:spcPts val="0"/>
              </a:spcAft>
              <a:buClr>
                <a:srgbClr val="2C2B64"/>
              </a:buClr>
              <a:buSzPts val="1800"/>
              <a:buFont typeface="Arial"/>
              <a:buChar char="•"/>
              <a:defRPr b="0" i="0" sz="1800" u="none" cap="none" strike="noStrike">
                <a:solidFill>
                  <a:srgbClr val="2C2B64"/>
                </a:solidFill>
                <a:latin typeface="Arial"/>
                <a:ea typeface="Arial"/>
                <a:cs typeface="Arial"/>
                <a:sym typeface="Arial"/>
              </a:defRPr>
            </a:lvl4pPr>
            <a:lvl5pPr indent="-342900" lvl="4" marL="2286000" marR="0" rtl="0" algn="l">
              <a:lnSpc>
                <a:spcPct val="90000"/>
              </a:lnSpc>
              <a:spcBef>
                <a:spcPts val="500"/>
              </a:spcBef>
              <a:spcAft>
                <a:spcPts val="0"/>
              </a:spcAft>
              <a:buClr>
                <a:srgbClr val="2C2B64"/>
              </a:buClr>
              <a:buSzPts val="1800"/>
              <a:buFont typeface="Arial"/>
              <a:buChar char="•"/>
              <a:defRPr b="0" i="0" sz="1800" u="none" cap="none" strike="noStrike">
                <a:solidFill>
                  <a:srgbClr val="2C2B64"/>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74" name="Shape 74"/>
        <p:cNvGrpSpPr/>
        <p:nvPr/>
      </p:nvGrpSpPr>
      <p:grpSpPr>
        <a:xfrm>
          <a:off x="0" y="0"/>
          <a:ext cx="0" cy="0"/>
          <a:chOff x="0" y="0"/>
          <a:chExt cx="0" cy="0"/>
        </a:xfrm>
      </p:grpSpPr>
      <p:sp>
        <p:nvSpPr>
          <p:cNvPr id="75" name="Google Shape;75;p30"/>
          <p:cNvSpPr txBox="1"/>
          <p:nvPr>
            <p:ph type="title"/>
          </p:nvPr>
        </p:nvSpPr>
        <p:spPr>
          <a:xfrm>
            <a:off x="1098913" y="909641"/>
            <a:ext cx="7886700" cy="1325563"/>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rgbClr val="2C2B64"/>
              </a:buClr>
              <a:buSzPts val="4000"/>
              <a:buFont typeface="Arial"/>
              <a:buNone/>
              <a:defRPr b="1" i="0" sz="4000" u="none" cap="none" strike="noStrike">
                <a:solidFill>
                  <a:srgbClr val="2C2B64"/>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6" name="Google Shape;76;p30"/>
          <p:cNvSpPr txBox="1"/>
          <p:nvPr>
            <p:ph idx="1" type="body"/>
          </p:nvPr>
        </p:nvSpPr>
        <p:spPr>
          <a:xfrm>
            <a:off x="1098913" y="2370140"/>
            <a:ext cx="7886700" cy="3438479"/>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2C2B64"/>
              </a:buClr>
              <a:buSzPts val="2800"/>
              <a:buFont typeface="Arial"/>
              <a:buChar char="•"/>
              <a:defRPr b="0" i="0" sz="2800" u="none" cap="none" strike="noStrike">
                <a:solidFill>
                  <a:srgbClr val="2C2B64"/>
                </a:solidFill>
                <a:latin typeface="Arial"/>
                <a:ea typeface="Arial"/>
                <a:cs typeface="Arial"/>
                <a:sym typeface="Arial"/>
              </a:defRPr>
            </a:lvl1pPr>
            <a:lvl2pPr indent="-381000" lvl="1" marL="914400" marR="0" rtl="0" algn="l">
              <a:lnSpc>
                <a:spcPct val="90000"/>
              </a:lnSpc>
              <a:spcBef>
                <a:spcPts val="500"/>
              </a:spcBef>
              <a:spcAft>
                <a:spcPts val="0"/>
              </a:spcAft>
              <a:buClr>
                <a:srgbClr val="2C2B64"/>
              </a:buClr>
              <a:buSzPts val="2400"/>
              <a:buFont typeface="Arial"/>
              <a:buChar char="•"/>
              <a:defRPr b="0" i="0" sz="2400" u="none" cap="none" strike="noStrike">
                <a:solidFill>
                  <a:srgbClr val="2C2B64"/>
                </a:solidFill>
                <a:latin typeface="Arial"/>
                <a:ea typeface="Arial"/>
                <a:cs typeface="Arial"/>
                <a:sym typeface="Arial"/>
              </a:defRPr>
            </a:lvl2pPr>
            <a:lvl3pPr indent="-355600" lvl="2" marL="1371600" marR="0" rtl="0" algn="l">
              <a:lnSpc>
                <a:spcPct val="90000"/>
              </a:lnSpc>
              <a:spcBef>
                <a:spcPts val="500"/>
              </a:spcBef>
              <a:spcAft>
                <a:spcPts val="0"/>
              </a:spcAft>
              <a:buClr>
                <a:srgbClr val="2C2B64"/>
              </a:buClr>
              <a:buSzPts val="2000"/>
              <a:buFont typeface="Arial"/>
              <a:buChar char="•"/>
              <a:defRPr b="0" i="0" sz="2000" u="none" cap="none" strike="noStrike">
                <a:solidFill>
                  <a:srgbClr val="2C2B64"/>
                </a:solidFill>
                <a:latin typeface="Arial"/>
                <a:ea typeface="Arial"/>
                <a:cs typeface="Arial"/>
                <a:sym typeface="Arial"/>
              </a:defRPr>
            </a:lvl3pPr>
            <a:lvl4pPr indent="-342900" lvl="3" marL="1828800" marR="0" rtl="0" algn="l">
              <a:lnSpc>
                <a:spcPct val="90000"/>
              </a:lnSpc>
              <a:spcBef>
                <a:spcPts val="500"/>
              </a:spcBef>
              <a:spcAft>
                <a:spcPts val="0"/>
              </a:spcAft>
              <a:buClr>
                <a:srgbClr val="2C2B64"/>
              </a:buClr>
              <a:buSzPts val="1800"/>
              <a:buFont typeface="Arial"/>
              <a:buChar char="•"/>
              <a:defRPr b="0" i="0" sz="1800" u="none" cap="none" strike="noStrike">
                <a:solidFill>
                  <a:srgbClr val="2C2B64"/>
                </a:solidFill>
                <a:latin typeface="Arial"/>
                <a:ea typeface="Arial"/>
                <a:cs typeface="Arial"/>
                <a:sym typeface="Arial"/>
              </a:defRPr>
            </a:lvl4pPr>
            <a:lvl5pPr indent="-342900" lvl="4" marL="2286000" marR="0" rtl="0" algn="l">
              <a:lnSpc>
                <a:spcPct val="90000"/>
              </a:lnSpc>
              <a:spcBef>
                <a:spcPts val="500"/>
              </a:spcBef>
              <a:spcAft>
                <a:spcPts val="0"/>
              </a:spcAft>
              <a:buClr>
                <a:srgbClr val="2C2B64"/>
              </a:buClr>
              <a:buSzPts val="1800"/>
              <a:buFont typeface="Arial"/>
              <a:buChar char="•"/>
              <a:defRPr b="0" i="0" sz="1800" u="none" cap="none" strike="noStrike">
                <a:solidFill>
                  <a:srgbClr val="2C2B64"/>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4.jpg"/><Relationship Id="rId5"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12.png"/><Relationship Id="rId5"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8"/>
          <p:cNvSpPr/>
          <p:nvPr/>
        </p:nvSpPr>
        <p:spPr>
          <a:xfrm>
            <a:off x="1227636" y="335368"/>
            <a:ext cx="7587752" cy="983069"/>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en-GB" sz="4400" u="sng" cap="none" strike="noStrike">
                <a:solidFill>
                  <a:srgbClr val="2F2967"/>
                </a:solidFill>
                <a:latin typeface="Arial"/>
                <a:ea typeface="Arial"/>
                <a:cs typeface="Arial"/>
                <a:sym typeface="Arial"/>
              </a:rPr>
              <a:t>Trains Through Time</a:t>
            </a:r>
            <a:endParaRPr b="0" i="0" sz="4000" u="sng" cap="none" strike="noStrike">
              <a:solidFill>
                <a:srgbClr val="2F2967"/>
              </a:solidFill>
              <a:latin typeface="Arial"/>
              <a:ea typeface="Arial"/>
              <a:cs typeface="Arial"/>
              <a:sym typeface="Arial"/>
            </a:endParaRPr>
          </a:p>
        </p:txBody>
      </p:sp>
      <p:sp>
        <p:nvSpPr>
          <p:cNvPr id="116" name="Google Shape;116;p18"/>
          <p:cNvSpPr/>
          <p:nvPr/>
        </p:nvSpPr>
        <p:spPr>
          <a:xfrm>
            <a:off x="5594025" y="1506250"/>
            <a:ext cx="3222000" cy="3724800"/>
          </a:xfrm>
          <a:prstGeom prst="roundRect">
            <a:avLst>
              <a:gd fmla="val 7520" name="adj"/>
            </a:avLst>
          </a:prstGeom>
          <a:solidFill>
            <a:schemeClr val="lt1"/>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0"/>
              <a:buFont typeface="Arial"/>
              <a:buNone/>
            </a:pPr>
            <a:r>
              <a:rPr b="1" i="0" lang="en-GB" sz="2100" u="none" cap="none" strike="noStrike">
                <a:solidFill>
                  <a:srgbClr val="2F2967"/>
                </a:solidFill>
                <a:latin typeface="Arial"/>
                <a:ea typeface="Arial"/>
                <a:cs typeface="Arial"/>
                <a:sym typeface="Arial"/>
              </a:rPr>
              <a:t>Learning Objectives: </a:t>
            </a:r>
            <a:endParaRPr b="0" i="0" sz="1200" u="none" cap="none" strike="noStrike">
              <a:solidFill>
                <a:srgbClr val="000000"/>
              </a:solidFill>
              <a:latin typeface="Arial"/>
              <a:ea typeface="Arial"/>
              <a:cs typeface="Arial"/>
              <a:sym typeface="Arial"/>
            </a:endParaRPr>
          </a:p>
          <a:p>
            <a:pPr indent="-273050" lvl="0" marL="285750" marR="0" rtl="0" algn="l">
              <a:lnSpc>
                <a:spcPct val="100000"/>
              </a:lnSpc>
              <a:spcBef>
                <a:spcPts val="600"/>
              </a:spcBef>
              <a:spcAft>
                <a:spcPts val="0"/>
              </a:spcAft>
              <a:buClr>
                <a:srgbClr val="2C2B64"/>
              </a:buClr>
              <a:buSzPts val="2100"/>
              <a:buFont typeface="Arial"/>
              <a:buChar char="•"/>
            </a:pPr>
            <a:r>
              <a:rPr b="0" i="0" lang="en-GB" sz="2100" u="none" cap="none" strike="noStrike">
                <a:solidFill>
                  <a:srgbClr val="2F2967"/>
                </a:solidFill>
                <a:latin typeface="Arial"/>
                <a:ea typeface="Arial"/>
                <a:cs typeface="Arial"/>
                <a:sym typeface="Arial"/>
              </a:rPr>
              <a:t>To describe how train design has changed over time</a:t>
            </a:r>
            <a:endParaRPr b="0" i="0" sz="1200" u="none" cap="none" strike="noStrike">
              <a:solidFill>
                <a:srgbClr val="000000"/>
              </a:solidFill>
              <a:latin typeface="Arial"/>
              <a:ea typeface="Arial"/>
              <a:cs typeface="Arial"/>
              <a:sym typeface="Arial"/>
            </a:endParaRPr>
          </a:p>
          <a:p>
            <a:pPr indent="-273050" lvl="0" marL="285750" marR="0" rtl="0" algn="l">
              <a:lnSpc>
                <a:spcPct val="100000"/>
              </a:lnSpc>
              <a:spcBef>
                <a:spcPts val="600"/>
              </a:spcBef>
              <a:spcAft>
                <a:spcPts val="0"/>
              </a:spcAft>
              <a:buClr>
                <a:srgbClr val="2C2B64"/>
              </a:buClr>
              <a:buSzPts val="2100"/>
              <a:buFont typeface="Arial"/>
              <a:buChar char="•"/>
            </a:pPr>
            <a:r>
              <a:rPr b="0" i="0" lang="en-GB" sz="2100" u="none" cap="none" strike="noStrike">
                <a:solidFill>
                  <a:srgbClr val="2F2967"/>
                </a:solidFill>
                <a:latin typeface="Arial"/>
                <a:ea typeface="Arial"/>
                <a:cs typeface="Arial"/>
                <a:sym typeface="Arial"/>
              </a:rPr>
              <a:t>To identify the positive and negative impacts of the railway</a:t>
            </a:r>
            <a:endParaRPr b="0" i="0" sz="1200" u="none" cap="none" strike="noStrike">
              <a:solidFill>
                <a:srgbClr val="000000"/>
              </a:solidFill>
              <a:latin typeface="Arial"/>
              <a:ea typeface="Arial"/>
              <a:cs typeface="Arial"/>
              <a:sym typeface="Arial"/>
            </a:endParaRPr>
          </a:p>
          <a:p>
            <a:pPr indent="-273050" lvl="0" marL="285750" marR="0" rtl="0" algn="l">
              <a:lnSpc>
                <a:spcPct val="100000"/>
              </a:lnSpc>
              <a:spcBef>
                <a:spcPts val="600"/>
              </a:spcBef>
              <a:spcAft>
                <a:spcPts val="0"/>
              </a:spcAft>
              <a:buClr>
                <a:srgbClr val="2C2B64"/>
              </a:buClr>
              <a:buSzPts val="2100"/>
              <a:buFont typeface="Arial"/>
              <a:buChar char="•"/>
            </a:pPr>
            <a:r>
              <a:rPr b="0" i="0" lang="en-GB" sz="2100" u="none" cap="none" strike="noStrike">
                <a:solidFill>
                  <a:srgbClr val="2F2967"/>
                </a:solidFill>
                <a:latin typeface="Arial"/>
                <a:ea typeface="Arial"/>
                <a:cs typeface="Arial"/>
                <a:sym typeface="Arial"/>
              </a:rPr>
              <a:t>To use sustainable design ideas to create a train of the future</a:t>
            </a:r>
            <a:endParaRPr b="0" i="0" sz="1200" u="none" cap="none" strike="noStrike">
              <a:solidFill>
                <a:srgbClr val="000000"/>
              </a:solidFill>
              <a:latin typeface="Arial"/>
              <a:ea typeface="Arial"/>
              <a:cs typeface="Arial"/>
              <a:sym typeface="Arial"/>
            </a:endParaRPr>
          </a:p>
          <a:p>
            <a:pPr indent="-139700" lvl="0" marL="285750" marR="0" rtl="0" algn="l">
              <a:lnSpc>
                <a:spcPct val="100000"/>
              </a:lnSpc>
              <a:spcBef>
                <a:spcPts val="600"/>
              </a:spcBef>
              <a:spcAft>
                <a:spcPts val="0"/>
              </a:spcAft>
              <a:buClr>
                <a:srgbClr val="2C2B64"/>
              </a:buClr>
              <a:buSzPts val="2300"/>
              <a:buFont typeface="Arial"/>
              <a:buNone/>
            </a:pPr>
            <a:r>
              <a:t/>
            </a:r>
            <a:endParaRPr b="0" i="0" sz="2100" u="none" cap="none" strike="noStrike">
              <a:solidFill>
                <a:srgbClr val="2F2967"/>
              </a:solidFill>
              <a:latin typeface="Arial"/>
              <a:ea typeface="Arial"/>
              <a:cs typeface="Arial"/>
              <a:sym typeface="Arial"/>
            </a:endParaRPr>
          </a:p>
        </p:txBody>
      </p:sp>
      <p:pic>
        <p:nvPicPr>
          <p:cNvPr descr="A train on the tracks&#10;&#10;AI-generated content may be incorrect." id="117" name="Google Shape;117;p18"/>
          <p:cNvPicPr preferRelativeResize="0"/>
          <p:nvPr/>
        </p:nvPicPr>
        <p:blipFill rotWithShape="1">
          <a:blip r:embed="rId3">
            <a:alphaModFix/>
          </a:blip>
          <a:srcRect b="0" l="0" r="0" t="0"/>
          <a:stretch/>
        </p:blipFill>
        <p:spPr>
          <a:xfrm>
            <a:off x="326575" y="4438028"/>
            <a:ext cx="3715650" cy="2378025"/>
          </a:xfrm>
          <a:prstGeom prst="rect">
            <a:avLst/>
          </a:prstGeom>
          <a:noFill/>
          <a:ln>
            <a:noFill/>
          </a:ln>
        </p:spPr>
      </p:pic>
      <p:sp>
        <p:nvSpPr>
          <p:cNvPr id="118" name="Google Shape;118;p18"/>
          <p:cNvSpPr/>
          <p:nvPr/>
        </p:nvSpPr>
        <p:spPr>
          <a:xfrm>
            <a:off x="1227625" y="1506250"/>
            <a:ext cx="4216200" cy="3011400"/>
          </a:xfrm>
          <a:prstGeom prst="roundRect">
            <a:avLst>
              <a:gd fmla="val 7066" name="adj"/>
            </a:avLst>
          </a:prstGeom>
          <a:solidFill>
            <a:srgbClr val="2F2967"/>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300" u="none" cap="none" strike="noStrike">
                <a:solidFill>
                  <a:srgbClr val="FFFFFF"/>
                </a:solidFill>
                <a:latin typeface="Arial"/>
                <a:ea typeface="Arial"/>
                <a:cs typeface="Arial"/>
                <a:sym typeface="Arial"/>
              </a:rPr>
              <a:t>TASK: A train station is opening near your house.</a:t>
            </a:r>
            <a:endParaRPr b="1" i="0" sz="23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en-GB" sz="2300" u="none" cap="none" strike="noStrike">
                <a:solidFill>
                  <a:srgbClr val="FFFFFF"/>
                </a:solidFill>
                <a:latin typeface="Arial"/>
                <a:ea typeface="Arial"/>
                <a:cs typeface="Arial"/>
                <a:sym typeface="Arial"/>
              </a:rPr>
              <a:t>How will this change your life? </a:t>
            </a:r>
            <a:endParaRPr b="1" i="0" sz="23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3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en-GB" sz="2300" u="none" cap="none" strike="noStrike">
                <a:solidFill>
                  <a:srgbClr val="FFFFFF"/>
                </a:solidFill>
                <a:latin typeface="Arial"/>
                <a:ea typeface="Arial"/>
                <a:cs typeface="Arial"/>
                <a:sym typeface="Arial"/>
              </a:rPr>
              <a:t>Stretch: Are there any negative aspects of living next to a railway?</a:t>
            </a:r>
            <a:endParaRPr b="1" i="0" sz="23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1" sz="2300" u="none" cap="none" strike="noStrike">
              <a:solidFill>
                <a:srgbClr val="FF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7"/>
          <p:cNvSpPr/>
          <p:nvPr/>
        </p:nvSpPr>
        <p:spPr>
          <a:xfrm>
            <a:off x="1135487" y="323000"/>
            <a:ext cx="7587752" cy="1036232"/>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en-GB" sz="4400" u="none" cap="none" strike="noStrike">
                <a:solidFill>
                  <a:srgbClr val="2F2967"/>
                </a:solidFill>
                <a:latin typeface="Arial"/>
                <a:ea typeface="Arial"/>
                <a:cs typeface="Arial"/>
                <a:sym typeface="Arial"/>
              </a:rPr>
              <a:t>Trains of the future</a:t>
            </a:r>
            <a:endParaRPr b="0" i="0" sz="2800" u="none" cap="none" strike="noStrike">
              <a:solidFill>
                <a:srgbClr val="2F2967"/>
              </a:solidFill>
              <a:latin typeface="Arial"/>
              <a:ea typeface="Arial"/>
              <a:cs typeface="Arial"/>
              <a:sym typeface="Arial"/>
            </a:endParaRPr>
          </a:p>
        </p:txBody>
      </p:sp>
      <p:sp>
        <p:nvSpPr>
          <p:cNvPr id="225" name="Google Shape;225;p27"/>
          <p:cNvSpPr/>
          <p:nvPr/>
        </p:nvSpPr>
        <p:spPr>
          <a:xfrm>
            <a:off x="1135487" y="1474839"/>
            <a:ext cx="5218884" cy="3490451"/>
          </a:xfrm>
          <a:prstGeom prst="roundRect">
            <a:avLst>
              <a:gd fmla="val 5526" name="adj"/>
            </a:avLst>
          </a:prstGeom>
          <a:solidFill>
            <a:srgbClr val="2F2967"/>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en-GB" sz="2000" u="none" cap="none" strike="noStrike">
                <a:solidFill>
                  <a:srgbClr val="FFFFFF"/>
                </a:solidFill>
                <a:latin typeface="Arial"/>
                <a:ea typeface="Arial"/>
                <a:cs typeface="Arial"/>
                <a:sym typeface="Arial"/>
              </a:rPr>
              <a:t>TASK: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Design your own train of the future.</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1" i="0" lang="en-GB" sz="2000" u="none" cap="none" strike="noStrike">
                <a:solidFill>
                  <a:schemeClr val="lt1"/>
                </a:solidFill>
                <a:latin typeface="Arial"/>
                <a:ea typeface="Arial"/>
                <a:cs typeface="Arial"/>
                <a:sym typeface="Arial"/>
              </a:rPr>
              <a:t>Top tips!</a:t>
            </a:r>
            <a:r>
              <a:rPr b="0" i="0" lang="en-GB" sz="2000" u="none" cap="none" strike="noStrike">
                <a:solidFill>
                  <a:schemeClr val="lt1"/>
                </a:solidFill>
                <a:latin typeface="Arial"/>
                <a:ea typeface="Arial"/>
                <a:cs typeface="Arial"/>
                <a:sym typeface="Arial"/>
              </a:rPr>
              <a:t> </a:t>
            </a:r>
            <a:endParaRPr/>
          </a:p>
          <a:p>
            <a:pPr indent="-342900" lvl="0" marL="342900" marR="0" rtl="0" algn="l">
              <a:lnSpc>
                <a:spcPct val="100000"/>
              </a:lnSpc>
              <a:spcBef>
                <a:spcPts val="0"/>
              </a:spcBef>
              <a:spcAft>
                <a:spcPts val="0"/>
              </a:spcAft>
              <a:buClr>
                <a:schemeClr val="lt1"/>
              </a:buClr>
              <a:buSzPts val="2000"/>
              <a:buFont typeface="Arial"/>
              <a:buChar char="•"/>
            </a:pPr>
            <a:r>
              <a:rPr b="0" i="0" lang="en-GB" sz="2000" u="none" cap="none" strike="noStrike">
                <a:solidFill>
                  <a:schemeClr val="lt1"/>
                </a:solidFill>
                <a:latin typeface="Arial"/>
                <a:ea typeface="Arial"/>
                <a:cs typeface="Arial"/>
                <a:sym typeface="Arial"/>
              </a:rPr>
              <a:t>Use the card sort activity from earlier in the lesson to see what is happening now on the railway and to give you some ideas for your train of the future.</a:t>
            </a:r>
            <a:endParaRPr/>
          </a:p>
          <a:p>
            <a:pPr indent="-342900" lvl="0" marL="342900" marR="0" rtl="0" algn="l">
              <a:lnSpc>
                <a:spcPct val="100000"/>
              </a:lnSpc>
              <a:spcBef>
                <a:spcPts val="0"/>
              </a:spcBef>
              <a:spcAft>
                <a:spcPts val="0"/>
              </a:spcAft>
              <a:buClr>
                <a:schemeClr val="lt1"/>
              </a:buClr>
              <a:buSzPts val="2000"/>
              <a:buFont typeface="Arial"/>
              <a:buChar char="•"/>
            </a:pPr>
            <a:r>
              <a:rPr b="0" i="0" lang="en-GB" sz="2000" u="none" cap="none" strike="noStrike">
                <a:solidFill>
                  <a:schemeClr val="lt1"/>
                </a:solidFill>
                <a:latin typeface="Arial"/>
                <a:ea typeface="Arial"/>
                <a:cs typeface="Arial"/>
                <a:sym typeface="Arial"/>
              </a:rPr>
              <a:t>Think about how your train will be powered.</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rgbClr val="FF0000"/>
              </a:solidFill>
              <a:latin typeface="Arial"/>
              <a:ea typeface="Arial"/>
              <a:cs typeface="Arial"/>
              <a:sym typeface="Arial"/>
            </a:endParaRPr>
          </a:p>
        </p:txBody>
      </p:sp>
      <p:sp>
        <p:nvSpPr>
          <p:cNvPr id="226" name="Google Shape;226;p27"/>
          <p:cNvSpPr/>
          <p:nvPr/>
        </p:nvSpPr>
        <p:spPr>
          <a:xfrm>
            <a:off x="6731090" y="3816461"/>
            <a:ext cx="2146300" cy="958739"/>
          </a:xfrm>
          <a:prstGeom prst="roundRect">
            <a:avLst>
              <a:gd fmla="val 14348" name="adj"/>
            </a:avLst>
          </a:prstGeom>
          <a:solidFill>
            <a:srgbClr val="5BB98E"/>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Key word: </a:t>
            </a:r>
            <a:r>
              <a:rPr b="0" i="0" lang="en-GB" sz="2400" u="none" cap="none" strike="noStrike">
                <a:solidFill>
                  <a:srgbClr val="FFFFFF"/>
                </a:solidFill>
                <a:latin typeface="Arial"/>
                <a:ea typeface="Arial"/>
                <a:cs typeface="Arial"/>
                <a:sym typeface="Arial"/>
              </a:rPr>
              <a:t>Sustainable</a:t>
            </a:r>
            <a:endParaRPr b="0" i="0" sz="1400" u="none" cap="none" strike="noStrike">
              <a:solidFill>
                <a:srgbClr val="000000"/>
              </a:solidFill>
              <a:latin typeface="Arial"/>
              <a:ea typeface="Arial"/>
              <a:cs typeface="Arial"/>
              <a:sym typeface="Arial"/>
            </a:endParaRPr>
          </a:p>
        </p:txBody>
      </p:sp>
      <p:sp>
        <p:nvSpPr>
          <p:cNvPr id="227" name="Google Shape;227;p27"/>
          <p:cNvSpPr/>
          <p:nvPr/>
        </p:nvSpPr>
        <p:spPr>
          <a:xfrm>
            <a:off x="1135487" y="5053780"/>
            <a:ext cx="7741903" cy="707125"/>
          </a:xfrm>
          <a:prstGeom prst="roundRect">
            <a:avLst>
              <a:gd fmla="val 10444" name="adj"/>
            </a:avLst>
          </a:prstGeom>
          <a:solidFill>
            <a:srgbClr val="B52664"/>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1800" u="none" cap="none" strike="noStrike">
                <a:solidFill>
                  <a:srgbClr val="FFFFFF"/>
                </a:solidFill>
                <a:latin typeface="Arial"/>
                <a:ea typeface="Arial"/>
                <a:cs typeface="Arial"/>
                <a:sym typeface="Arial"/>
              </a:rPr>
              <a:t>Stretch</a:t>
            </a:r>
            <a:r>
              <a:rPr b="0" i="1" lang="en-GB" sz="1800" u="none" cap="none" strike="noStrike">
                <a:solidFill>
                  <a:srgbClr val="FFFFFF"/>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1800" u="none" cap="none" strike="noStrike">
                <a:solidFill>
                  <a:srgbClr val="FFFFFF"/>
                </a:solidFill>
                <a:latin typeface="Arial"/>
                <a:ea typeface="Arial"/>
                <a:cs typeface="Arial"/>
                <a:sym typeface="Arial"/>
              </a:rPr>
              <a:t>Can you explain to how your train of the future will be kind to the planet?</a:t>
            </a:r>
            <a:endParaRPr b="0" i="0" sz="1100" u="none" cap="none" strike="noStrike">
              <a:solidFill>
                <a:srgbClr val="000000"/>
              </a:solidFill>
              <a:latin typeface="Arial"/>
              <a:ea typeface="Arial"/>
              <a:cs typeface="Arial"/>
              <a:sym typeface="Arial"/>
            </a:endParaRPr>
          </a:p>
        </p:txBody>
      </p:sp>
      <p:pic>
        <p:nvPicPr>
          <p:cNvPr descr="A cartoon of a planet&#10;&#10;AI-generated content may be incorrect." id="228" name="Google Shape;228;p27"/>
          <p:cNvPicPr preferRelativeResize="0"/>
          <p:nvPr/>
        </p:nvPicPr>
        <p:blipFill rotWithShape="1">
          <a:blip r:embed="rId3">
            <a:alphaModFix/>
          </a:blip>
          <a:srcRect b="0" l="0" r="0" t="0"/>
          <a:stretch/>
        </p:blipFill>
        <p:spPr>
          <a:xfrm>
            <a:off x="6556629" y="947281"/>
            <a:ext cx="2495221" cy="2705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25"/>
                                        </p:tgtEl>
                                        <p:attrNameLst>
                                          <p:attrName>style.visibility</p:attrName>
                                        </p:attrNameLst>
                                      </p:cBhvr>
                                      <p:to>
                                        <p:strVal val="visible"/>
                                      </p:to>
                                    </p:set>
                                    <p:anim calcmode="lin" valueType="num">
                                      <p:cBhvr additive="base">
                                        <p:cTn dur="500"/>
                                        <p:tgtEl>
                                          <p:spTgt spid="225"/>
                                        </p:tgtEl>
                                        <p:attrNameLst>
                                          <p:attrName>ppt_w</p:attrName>
                                        </p:attrNameLst>
                                      </p:cBhvr>
                                      <p:tavLst>
                                        <p:tav fmla="" tm="0">
                                          <p:val>
                                            <p:strVal val="0"/>
                                          </p:val>
                                        </p:tav>
                                        <p:tav fmla="" tm="100000">
                                          <p:val>
                                            <p:strVal val="#ppt_w"/>
                                          </p:val>
                                        </p:tav>
                                      </p:tavLst>
                                    </p:anim>
                                    <p:anim calcmode="lin" valueType="num">
                                      <p:cBhvr additive="base">
                                        <p:cTn dur="500"/>
                                        <p:tgtEl>
                                          <p:spTgt spid="22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BB98E"/>
        </a:solidFill>
      </p:bgPr>
    </p:bg>
    <p:spTree>
      <p:nvGrpSpPr>
        <p:cNvPr id="123" name="Shape 123"/>
        <p:cNvGrpSpPr/>
        <p:nvPr/>
      </p:nvGrpSpPr>
      <p:grpSpPr>
        <a:xfrm>
          <a:off x="0" y="0"/>
          <a:ext cx="0" cy="0"/>
          <a:chOff x="0" y="0"/>
          <a:chExt cx="0" cy="0"/>
        </a:xfrm>
      </p:grpSpPr>
      <p:pic>
        <p:nvPicPr>
          <p:cNvPr descr="A picture containing text, clipart&#10;&#10;Description automatically generated" id="124" name="Google Shape;124;p19"/>
          <p:cNvPicPr preferRelativeResize="0"/>
          <p:nvPr/>
        </p:nvPicPr>
        <p:blipFill rotWithShape="1">
          <a:blip r:embed="rId3">
            <a:alphaModFix/>
          </a:blip>
          <a:srcRect b="0" l="0" r="0" t="0"/>
          <a:stretch/>
        </p:blipFill>
        <p:spPr>
          <a:xfrm>
            <a:off x="78858" y="238721"/>
            <a:ext cx="1685649" cy="568417"/>
          </a:xfrm>
          <a:prstGeom prst="rect">
            <a:avLst/>
          </a:prstGeom>
          <a:noFill/>
          <a:ln>
            <a:noFill/>
          </a:ln>
        </p:spPr>
      </p:pic>
      <p:pic>
        <p:nvPicPr>
          <p:cNvPr descr="A horse and a few chickens&#10;&#10;AI-generated content may be incorrect." id="125" name="Google Shape;125;p19"/>
          <p:cNvPicPr preferRelativeResize="0"/>
          <p:nvPr/>
        </p:nvPicPr>
        <p:blipFill rotWithShape="1">
          <a:blip r:embed="rId4">
            <a:alphaModFix/>
          </a:blip>
          <a:srcRect b="0" l="0" r="0" t="0"/>
          <a:stretch/>
        </p:blipFill>
        <p:spPr>
          <a:xfrm>
            <a:off x="257575" y="1023294"/>
            <a:ext cx="6182554" cy="4502435"/>
          </a:xfrm>
          <a:prstGeom prst="rect">
            <a:avLst/>
          </a:prstGeom>
          <a:noFill/>
          <a:ln>
            <a:noFill/>
          </a:ln>
          <a:effectLst>
            <a:outerShdw blurRad="63500" sx="102000" rotWithShape="0" algn="ctr" sy="102000">
              <a:srgbClr val="000000">
                <a:alpha val="40000"/>
              </a:srgbClr>
            </a:outerShdw>
          </a:effectLst>
        </p:spPr>
      </p:pic>
      <p:sp>
        <p:nvSpPr>
          <p:cNvPr id="126" name="Google Shape;126;p19"/>
          <p:cNvSpPr/>
          <p:nvPr/>
        </p:nvSpPr>
        <p:spPr>
          <a:xfrm>
            <a:off x="6617110" y="985750"/>
            <a:ext cx="2337415" cy="4539979"/>
          </a:xfrm>
          <a:prstGeom prst="roundRect">
            <a:avLst>
              <a:gd fmla="val 6330" name="adj"/>
            </a:avLst>
          </a:prstGeom>
          <a:solidFill>
            <a:srgbClr val="2C2B6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200"/>
              <a:buFont typeface="Arial"/>
              <a:buNone/>
            </a:pPr>
            <a:r>
              <a:rPr b="1" i="0" lang="en-GB" sz="2200" u="none" cap="none" strike="noStrike">
                <a:solidFill>
                  <a:schemeClr val="lt1"/>
                </a:solidFill>
                <a:latin typeface="Arial"/>
                <a:ea typeface="Arial"/>
                <a:cs typeface="Arial"/>
                <a:sym typeface="Arial"/>
              </a:rPr>
              <a:t>TASK: </a:t>
            </a:r>
            <a:r>
              <a:rPr b="0" i="0" lang="en-GB" sz="2200" u="none" cap="none" strike="noStrike">
                <a:solidFill>
                  <a:schemeClr val="lt1"/>
                </a:solidFill>
                <a:latin typeface="Arial"/>
                <a:ea typeface="Arial"/>
                <a:cs typeface="Arial"/>
                <a:sym typeface="Arial"/>
              </a:rPr>
              <a:t>This painting is called </a:t>
            </a:r>
            <a:r>
              <a:rPr b="1" i="0" lang="en-GB" sz="2200" u="none" cap="none" strike="noStrike">
                <a:solidFill>
                  <a:schemeClr val="lt1"/>
                </a:solidFill>
                <a:latin typeface="Arial"/>
                <a:ea typeface="Arial"/>
                <a:cs typeface="Arial"/>
                <a:sym typeface="Arial"/>
              </a:rPr>
              <a:t>‘</a:t>
            </a:r>
            <a:r>
              <a:rPr b="0" i="0" lang="en-GB" sz="2200" u="none" cap="none" strike="noStrike">
                <a:solidFill>
                  <a:schemeClr val="lt1"/>
                </a:solidFill>
                <a:latin typeface="Arial"/>
                <a:ea typeface="Arial"/>
                <a:cs typeface="Arial"/>
                <a:sym typeface="Arial"/>
              </a:rPr>
              <a:t>Past and Present’ Painted by Leighton Brothers, in 1845. </a:t>
            </a:r>
            <a:endParaRPr b="0"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What forms of transportation you can see?</a:t>
            </a:r>
            <a:endParaRPr b="0" i="0" sz="2200" u="none" cap="none" strike="noStrike">
              <a:solidFill>
                <a:srgbClr val="000000"/>
              </a:solidFill>
              <a:latin typeface="Arial"/>
              <a:ea typeface="Arial"/>
              <a:cs typeface="Arial"/>
              <a:sym typeface="Arial"/>
            </a:endParaRPr>
          </a:p>
        </p:txBody>
      </p:sp>
      <p:sp>
        <p:nvSpPr>
          <p:cNvPr id="127" name="Google Shape;127;p19"/>
          <p:cNvSpPr txBox="1"/>
          <p:nvPr/>
        </p:nvSpPr>
        <p:spPr>
          <a:xfrm>
            <a:off x="189475" y="5624052"/>
            <a:ext cx="6028200" cy="262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8"/>
              <a:buFont typeface="Arial"/>
              <a:buNone/>
            </a:pPr>
            <a:r>
              <a:rPr b="0" i="0" lang="en-GB" sz="1108" u="none" cap="none" strike="noStrike">
                <a:solidFill>
                  <a:schemeClr val="lt1"/>
                </a:solidFill>
                <a:latin typeface="Arial"/>
                <a:ea typeface="Arial"/>
                <a:cs typeface="Arial"/>
                <a:sym typeface="Arial"/>
              </a:rPr>
              <a:t>Science Museum Group Collection © The Board of Trustees of the Science Museum, London</a:t>
            </a:r>
            <a:endParaRPr b="0" i="0" sz="1400" u="none" cap="none" strike="noStrike">
              <a:solidFill>
                <a:srgbClr val="000000"/>
              </a:solidFill>
              <a:latin typeface="Arial"/>
              <a:ea typeface="Arial"/>
              <a:cs typeface="Arial"/>
              <a:sym typeface="Arial"/>
            </a:endParaRPr>
          </a:p>
        </p:txBody>
      </p:sp>
      <p:sp>
        <p:nvSpPr>
          <p:cNvPr id="128" name="Google Shape;128;p19"/>
          <p:cNvSpPr/>
          <p:nvPr/>
        </p:nvSpPr>
        <p:spPr>
          <a:xfrm>
            <a:off x="78858" y="6160259"/>
            <a:ext cx="7526400" cy="462000"/>
          </a:xfrm>
          <a:prstGeom prst="roundRect">
            <a:avLst>
              <a:gd fmla="val 8262" name="adj"/>
            </a:avLst>
          </a:prstGeom>
          <a:solidFill>
            <a:srgbClr val="B52664"/>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rPr b="1" i="0" lang="en-GB" sz="1900" u="none" cap="none" strike="noStrike">
                <a:solidFill>
                  <a:srgbClr val="FFFFFF"/>
                </a:solidFill>
                <a:latin typeface="Arial"/>
                <a:ea typeface="Arial"/>
                <a:cs typeface="Arial"/>
                <a:sym typeface="Arial"/>
              </a:rPr>
              <a:t>Stretch</a:t>
            </a:r>
            <a:r>
              <a:rPr b="0" i="1" lang="en-GB" sz="1900" u="none" cap="none" strike="noStrike">
                <a:solidFill>
                  <a:srgbClr val="FFFFFF"/>
                </a:solidFill>
                <a:latin typeface="Arial"/>
                <a:ea typeface="Arial"/>
                <a:cs typeface="Arial"/>
                <a:sym typeface="Arial"/>
              </a:rPr>
              <a:t>: </a:t>
            </a:r>
            <a:r>
              <a:rPr b="0" i="0" lang="en-GB" sz="1900" u="none" cap="none" strike="noStrike">
                <a:solidFill>
                  <a:schemeClr val="lt1"/>
                </a:solidFill>
                <a:latin typeface="Arial"/>
                <a:ea typeface="Arial"/>
                <a:cs typeface="Arial"/>
                <a:sym typeface="Arial"/>
              </a:rPr>
              <a:t>Why do you think the painting is called ‘Past and Present’?</a:t>
            </a:r>
            <a:endParaRPr b="0" i="0" sz="1900" u="none" cap="none" strike="noStrike">
              <a:solidFill>
                <a:srgbClr val="FFFFFF"/>
              </a:solidFill>
              <a:latin typeface="Arial"/>
              <a:ea typeface="Arial"/>
              <a:cs typeface="Arial"/>
              <a:sym typeface="Arial"/>
            </a:endParaRPr>
          </a:p>
        </p:txBody>
      </p:sp>
      <p:sp>
        <p:nvSpPr>
          <p:cNvPr id="129" name="Google Shape;129;p19"/>
          <p:cNvSpPr/>
          <p:nvPr/>
        </p:nvSpPr>
        <p:spPr>
          <a:xfrm>
            <a:off x="2290140" y="115891"/>
            <a:ext cx="6664385" cy="770700"/>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en-GB" sz="4400" u="none" cap="none" strike="noStrike">
                <a:solidFill>
                  <a:srgbClr val="2F2967"/>
                </a:solidFill>
                <a:latin typeface="Arial"/>
                <a:ea typeface="Arial"/>
                <a:cs typeface="Arial"/>
                <a:sym typeface="Arial"/>
              </a:rPr>
              <a:t>‘Past and Present’</a:t>
            </a:r>
            <a:endParaRPr b="0" i="0" sz="2800" u="none" cap="none" strike="noStrike">
              <a:solidFill>
                <a:srgbClr val="2F2967"/>
              </a:solidFill>
              <a:latin typeface="Arial"/>
              <a:ea typeface="Arial"/>
              <a:cs typeface="Arial"/>
              <a:sym typeface="Arial"/>
            </a:endParaRPr>
          </a:p>
        </p:txBody>
      </p:sp>
      <p:pic>
        <p:nvPicPr>
          <p:cNvPr descr="A paint palette with paint brushes&#10;&#10;AI-generated content may be incorrect." id="130" name="Google Shape;130;p19"/>
          <p:cNvPicPr preferRelativeResize="0"/>
          <p:nvPr/>
        </p:nvPicPr>
        <p:blipFill rotWithShape="1">
          <a:blip r:embed="rId5">
            <a:alphaModFix/>
          </a:blip>
          <a:srcRect b="0" l="0" r="0" t="0"/>
          <a:stretch/>
        </p:blipFill>
        <p:spPr>
          <a:xfrm>
            <a:off x="8095672" y="162578"/>
            <a:ext cx="748448" cy="6810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5BB98E"/>
        </a:solidFill>
      </p:bgPr>
    </p:bg>
    <p:spTree>
      <p:nvGrpSpPr>
        <p:cNvPr id="135" name="Shape 135"/>
        <p:cNvGrpSpPr/>
        <p:nvPr/>
      </p:nvGrpSpPr>
      <p:grpSpPr>
        <a:xfrm>
          <a:off x="0" y="0"/>
          <a:ext cx="0" cy="0"/>
          <a:chOff x="0" y="0"/>
          <a:chExt cx="0" cy="0"/>
        </a:xfrm>
      </p:grpSpPr>
      <p:pic>
        <p:nvPicPr>
          <p:cNvPr descr="A picture containing text, clipart&#10;&#10;Description automatically generated" id="136" name="Google Shape;136;p20"/>
          <p:cNvPicPr preferRelativeResize="0"/>
          <p:nvPr/>
        </p:nvPicPr>
        <p:blipFill rotWithShape="1">
          <a:blip r:embed="rId3">
            <a:alphaModFix/>
          </a:blip>
          <a:srcRect b="0" l="0" r="0" t="0"/>
          <a:stretch/>
        </p:blipFill>
        <p:spPr>
          <a:xfrm>
            <a:off x="7379493" y="6211704"/>
            <a:ext cx="1685649" cy="568417"/>
          </a:xfrm>
          <a:prstGeom prst="rect">
            <a:avLst/>
          </a:prstGeom>
          <a:noFill/>
          <a:ln>
            <a:noFill/>
          </a:ln>
        </p:spPr>
      </p:pic>
      <p:pic>
        <p:nvPicPr>
          <p:cNvPr descr="A horse and a few chickens&#10;&#10;AI-generated content may be incorrect." id="137" name="Google Shape;137;p20"/>
          <p:cNvPicPr preferRelativeResize="0"/>
          <p:nvPr/>
        </p:nvPicPr>
        <p:blipFill rotWithShape="1">
          <a:blip r:embed="rId4">
            <a:alphaModFix/>
          </a:blip>
          <a:srcRect b="0" l="0" r="0" t="0"/>
          <a:stretch/>
        </p:blipFill>
        <p:spPr>
          <a:xfrm>
            <a:off x="575353" y="150417"/>
            <a:ext cx="8205943" cy="5967474"/>
          </a:xfrm>
          <a:prstGeom prst="rect">
            <a:avLst/>
          </a:prstGeom>
          <a:noFill/>
          <a:ln>
            <a:noFill/>
          </a:ln>
          <a:effectLst>
            <a:outerShdw blurRad="63500" sx="102000" rotWithShape="0" algn="ctr" sy="102000">
              <a:srgbClr val="000000">
                <a:alpha val="40000"/>
              </a:srgbClr>
            </a:outerShdw>
          </a:effectLst>
        </p:spPr>
      </p:pic>
      <p:sp>
        <p:nvSpPr>
          <p:cNvPr id="138" name="Google Shape;138;p20"/>
          <p:cNvSpPr txBox="1"/>
          <p:nvPr/>
        </p:nvSpPr>
        <p:spPr>
          <a:xfrm>
            <a:off x="575353" y="6196409"/>
            <a:ext cx="6614042" cy="2628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8"/>
              <a:buFont typeface="Arial"/>
              <a:buNone/>
            </a:pPr>
            <a:r>
              <a:rPr b="0" i="0" lang="en-GB" sz="1108" u="none" cap="none" strike="noStrike">
                <a:solidFill>
                  <a:schemeClr val="lt1"/>
                </a:solidFill>
                <a:latin typeface="Arial"/>
                <a:ea typeface="Arial"/>
                <a:cs typeface="Arial"/>
                <a:sym typeface="Arial"/>
              </a:rPr>
              <a:t>Science Museum Group Collection © The Board of Trustees of the Science Museum, London</a:t>
            </a:r>
            <a:endParaRPr b="0" i="0" sz="1108" u="none" cap="none" strike="noStrike">
              <a:solidFill>
                <a:schemeClr val="lt1"/>
              </a:solidFill>
              <a:latin typeface="Arial"/>
              <a:ea typeface="Arial"/>
              <a:cs typeface="Arial"/>
              <a:sym typeface="Arial"/>
            </a:endParaRPr>
          </a:p>
        </p:txBody>
      </p:sp>
      <p:sp>
        <p:nvSpPr>
          <p:cNvPr id="139" name="Google Shape;139;p20"/>
          <p:cNvSpPr/>
          <p:nvPr/>
        </p:nvSpPr>
        <p:spPr>
          <a:xfrm>
            <a:off x="3498111" y="2264838"/>
            <a:ext cx="3693041" cy="2615609"/>
          </a:xfrm>
          <a:prstGeom prst="ellipse">
            <a:avLst/>
          </a:prstGeom>
          <a:noFill/>
          <a:ln cap="flat" cmpd="sng" w="38100">
            <a:solidFill>
              <a:srgbClr val="F7DC4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20"/>
          <p:cNvSpPr/>
          <p:nvPr/>
        </p:nvSpPr>
        <p:spPr>
          <a:xfrm>
            <a:off x="5386063" y="739206"/>
            <a:ext cx="3610178" cy="1478726"/>
          </a:xfrm>
          <a:prstGeom prst="roundRect">
            <a:avLst>
              <a:gd fmla="val 8965" name="adj"/>
            </a:avLst>
          </a:prstGeom>
          <a:solidFill>
            <a:schemeClr val="lt1"/>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2F2967"/>
                </a:solidFill>
                <a:latin typeface="Arial"/>
                <a:ea typeface="Arial"/>
                <a:cs typeface="Arial"/>
                <a:sym typeface="Arial"/>
              </a:rPr>
              <a:t>The horse drawn carriage is broken down, showing how it is a mode of transport from the past</a:t>
            </a:r>
            <a:endParaRPr b="0" i="0" sz="1400" u="none" cap="none" strike="noStrike">
              <a:solidFill>
                <a:srgbClr val="000000"/>
              </a:solidFill>
              <a:latin typeface="Arial"/>
              <a:ea typeface="Arial"/>
              <a:cs typeface="Arial"/>
              <a:sym typeface="Arial"/>
            </a:endParaRPr>
          </a:p>
        </p:txBody>
      </p:sp>
      <p:sp>
        <p:nvSpPr>
          <p:cNvPr id="141" name="Google Shape;141;p20"/>
          <p:cNvSpPr/>
          <p:nvPr/>
        </p:nvSpPr>
        <p:spPr>
          <a:xfrm>
            <a:off x="1352339" y="1510569"/>
            <a:ext cx="2823522" cy="1680047"/>
          </a:xfrm>
          <a:prstGeom prst="ellipse">
            <a:avLst/>
          </a:prstGeom>
          <a:noFill/>
          <a:ln cap="flat" cmpd="sng" w="38100">
            <a:solidFill>
              <a:srgbClr val="F7DC4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20"/>
          <p:cNvSpPr/>
          <p:nvPr/>
        </p:nvSpPr>
        <p:spPr>
          <a:xfrm>
            <a:off x="869375" y="327485"/>
            <a:ext cx="3911587" cy="1128725"/>
          </a:xfrm>
          <a:prstGeom prst="roundRect">
            <a:avLst>
              <a:gd fmla="val 8965" name="adj"/>
            </a:avLst>
          </a:prstGeom>
          <a:solidFill>
            <a:schemeClr val="lt1"/>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2F2967"/>
                </a:solidFill>
                <a:latin typeface="Arial"/>
                <a:ea typeface="Arial"/>
                <a:cs typeface="Arial"/>
                <a:sym typeface="Arial"/>
              </a:rPr>
              <a:t>A smart and shiny new steam engine shows how the railway has replaced the carriage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70C0"/>
        </a:solidFill>
      </p:bgPr>
    </p:bg>
    <p:spTree>
      <p:nvGrpSpPr>
        <p:cNvPr id="146" name="Shape 146"/>
        <p:cNvGrpSpPr/>
        <p:nvPr/>
      </p:nvGrpSpPr>
      <p:grpSpPr>
        <a:xfrm>
          <a:off x="0" y="0"/>
          <a:ext cx="0" cy="0"/>
          <a:chOff x="0" y="0"/>
          <a:chExt cx="0" cy="0"/>
        </a:xfrm>
      </p:grpSpPr>
      <p:sp>
        <p:nvSpPr>
          <p:cNvPr id="147" name="Google Shape;147;p21"/>
          <p:cNvSpPr/>
          <p:nvPr/>
        </p:nvSpPr>
        <p:spPr>
          <a:xfrm>
            <a:off x="318977" y="335368"/>
            <a:ext cx="8496411" cy="983069"/>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000"/>
              <a:buFont typeface="Arial"/>
              <a:buNone/>
            </a:pPr>
            <a:r>
              <a:rPr b="1" i="0" lang="en-GB" sz="3000" u="none" cap="none" strike="noStrike">
                <a:solidFill>
                  <a:srgbClr val="2F2967"/>
                </a:solidFill>
                <a:latin typeface="Arial"/>
                <a:ea typeface="Arial"/>
                <a:cs typeface="Arial"/>
                <a:sym typeface="Arial"/>
              </a:rPr>
              <a:t>How have trains changed over time?</a:t>
            </a:r>
            <a:endParaRPr b="0" i="0" sz="3000" u="none" cap="none" strike="noStrike">
              <a:solidFill>
                <a:srgbClr val="2F2967"/>
              </a:solidFill>
              <a:latin typeface="Arial"/>
              <a:ea typeface="Arial"/>
              <a:cs typeface="Arial"/>
              <a:sym typeface="Arial"/>
            </a:endParaRPr>
          </a:p>
        </p:txBody>
      </p:sp>
      <p:sp>
        <p:nvSpPr>
          <p:cNvPr id="148" name="Google Shape;148;p21"/>
          <p:cNvSpPr/>
          <p:nvPr/>
        </p:nvSpPr>
        <p:spPr>
          <a:xfrm>
            <a:off x="5953236" y="1625144"/>
            <a:ext cx="2871787" cy="2124605"/>
          </a:xfrm>
          <a:prstGeom prst="roundRect">
            <a:avLst>
              <a:gd fmla="val 6509" name="adj"/>
            </a:avLst>
          </a:prstGeom>
          <a:solidFill>
            <a:srgbClr val="5BB98E"/>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274638" lvl="0" marL="274638"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Key Words: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rgbClr val="FFFFFF"/>
              </a:buClr>
              <a:buSzPts val="2400"/>
              <a:buFont typeface="Arial"/>
              <a:buChar char="•"/>
            </a:pPr>
            <a:r>
              <a:rPr b="1" i="0" lang="en-GB" sz="2400" u="none" cap="none" strike="noStrike">
                <a:solidFill>
                  <a:srgbClr val="FFFFFF"/>
                </a:solidFill>
                <a:latin typeface="Arial"/>
                <a:ea typeface="Arial"/>
                <a:cs typeface="Arial"/>
                <a:sym typeface="Arial"/>
              </a:rPr>
              <a:t>Chronological</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rgbClr val="FFFFFF"/>
              </a:buClr>
              <a:buSzPts val="2400"/>
              <a:buFont typeface="Arial"/>
              <a:buChar char="•"/>
            </a:pPr>
            <a:r>
              <a:rPr b="1" i="0" lang="en-GB" sz="2400" u="none" cap="none" strike="noStrike">
                <a:solidFill>
                  <a:srgbClr val="FFFFFF"/>
                </a:solidFill>
                <a:latin typeface="Arial"/>
                <a:ea typeface="Arial"/>
                <a:cs typeface="Arial"/>
                <a:sym typeface="Arial"/>
              </a:rPr>
              <a:t>Locomotive</a:t>
            </a:r>
            <a:endParaRPr b="0" i="0" sz="2400" u="none" cap="none" strike="noStrike">
              <a:solidFill>
                <a:srgbClr val="FFFFFF"/>
              </a:solidFill>
              <a:latin typeface="Arial"/>
              <a:ea typeface="Arial"/>
              <a:cs typeface="Arial"/>
              <a:sym typeface="Arial"/>
            </a:endParaRPr>
          </a:p>
        </p:txBody>
      </p:sp>
      <p:sp>
        <p:nvSpPr>
          <p:cNvPr id="149" name="Google Shape;149;p21"/>
          <p:cNvSpPr/>
          <p:nvPr/>
        </p:nvSpPr>
        <p:spPr>
          <a:xfrm>
            <a:off x="318977" y="1625144"/>
            <a:ext cx="5428200" cy="2124600"/>
          </a:xfrm>
          <a:prstGeom prst="roundRect">
            <a:avLst>
              <a:gd fmla="val 7066" name="adj"/>
            </a:avLst>
          </a:prstGeom>
          <a:solidFill>
            <a:srgbClr val="2F2967"/>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TASK: </a:t>
            </a:r>
            <a:r>
              <a:rPr b="0" i="0" lang="en-GB" sz="2400" u="none" cap="none" strike="noStrike">
                <a:solidFill>
                  <a:srgbClr val="FFFFFF"/>
                </a:solidFill>
                <a:latin typeface="Arial"/>
                <a:ea typeface="Arial"/>
                <a:cs typeface="Arial"/>
                <a:sym typeface="Arial"/>
              </a:rPr>
              <a:t>Look at the images and read the cards.</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rgbClr val="FFFFFF"/>
                </a:solidFill>
                <a:latin typeface="Arial"/>
                <a:ea typeface="Arial"/>
                <a:cs typeface="Arial"/>
                <a:sym typeface="Arial"/>
              </a:rPr>
              <a:t>Match the image and the writing</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rgbClr val="FFFFFF"/>
                </a:solidFill>
                <a:latin typeface="Arial"/>
                <a:ea typeface="Arial"/>
                <a:cs typeface="Arial"/>
                <a:sym typeface="Arial"/>
              </a:rPr>
              <a:t>Put the image and information in chronological (time) order</a:t>
            </a:r>
            <a:endParaRPr b="0" i="0" sz="2400" u="none" cap="none" strike="noStrike">
              <a:solidFill>
                <a:srgbClr val="FFFFFF"/>
              </a:solidFill>
              <a:latin typeface="Arial"/>
              <a:ea typeface="Arial"/>
              <a:cs typeface="Arial"/>
              <a:sym typeface="Arial"/>
            </a:endParaRPr>
          </a:p>
          <a:p>
            <a:pPr indent="-304800" lvl="0" marL="457200" marR="0" rtl="0" algn="l">
              <a:lnSpc>
                <a:spcPct val="100000"/>
              </a:lnSpc>
              <a:spcBef>
                <a:spcPts val="0"/>
              </a:spcBef>
              <a:spcAft>
                <a:spcPts val="0"/>
              </a:spcAft>
              <a:buClr>
                <a:schemeClr val="lt1"/>
              </a:buClr>
              <a:buSzPts val="2400"/>
              <a:buFont typeface="Arial"/>
              <a:buNone/>
            </a:pPr>
            <a:r>
              <a:t/>
            </a:r>
            <a:endParaRPr b="1" i="0" sz="24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1" sz="2400" u="none" cap="none" strike="noStrike">
              <a:solidFill>
                <a:srgbClr val="FF0000"/>
              </a:solidFill>
              <a:latin typeface="Arial"/>
              <a:ea typeface="Arial"/>
              <a:cs typeface="Arial"/>
              <a:sym typeface="Arial"/>
            </a:endParaRPr>
          </a:p>
        </p:txBody>
      </p:sp>
      <p:pic>
        <p:nvPicPr>
          <p:cNvPr descr="A picture containing text, clipart&#10;&#10;Description automatically generated" id="150" name="Google Shape;150;p21"/>
          <p:cNvPicPr preferRelativeResize="0"/>
          <p:nvPr/>
        </p:nvPicPr>
        <p:blipFill rotWithShape="1">
          <a:blip r:embed="rId3">
            <a:alphaModFix/>
          </a:blip>
          <a:srcRect b="0" l="0" r="0" t="0"/>
          <a:stretch/>
        </p:blipFill>
        <p:spPr>
          <a:xfrm>
            <a:off x="7379493" y="6211704"/>
            <a:ext cx="1685649" cy="568417"/>
          </a:xfrm>
          <a:prstGeom prst="rect">
            <a:avLst/>
          </a:prstGeom>
          <a:noFill/>
          <a:ln>
            <a:noFill/>
          </a:ln>
        </p:spPr>
      </p:pic>
      <p:pic>
        <p:nvPicPr>
          <p:cNvPr descr="A cartoon of a train&#10;&#10;AI-generated content may be incorrect." id="151" name="Google Shape;151;p21"/>
          <p:cNvPicPr preferRelativeResize="0"/>
          <p:nvPr/>
        </p:nvPicPr>
        <p:blipFill rotWithShape="1">
          <a:blip r:embed="rId4">
            <a:alphaModFix/>
          </a:blip>
          <a:srcRect b="0" l="0" r="0" t="0"/>
          <a:stretch/>
        </p:blipFill>
        <p:spPr>
          <a:xfrm>
            <a:off x="78858" y="3756998"/>
            <a:ext cx="4601932" cy="3030372"/>
          </a:xfrm>
          <a:prstGeom prst="rect">
            <a:avLst/>
          </a:prstGeom>
          <a:noFill/>
          <a:ln>
            <a:noFill/>
          </a:ln>
        </p:spPr>
      </p:pic>
      <p:sp>
        <p:nvSpPr>
          <p:cNvPr id="152" name="Google Shape;152;p21"/>
          <p:cNvSpPr/>
          <p:nvPr/>
        </p:nvSpPr>
        <p:spPr>
          <a:xfrm>
            <a:off x="4968951" y="3918424"/>
            <a:ext cx="3846437" cy="2124605"/>
          </a:xfrm>
          <a:prstGeom prst="roundRect">
            <a:avLst>
              <a:gd fmla="val 10284" name="adj"/>
            </a:avLst>
          </a:prstGeom>
          <a:solidFill>
            <a:srgbClr val="B52664"/>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Stretch: </a:t>
            </a:r>
            <a:r>
              <a:rPr b="0" i="0" lang="en-GB" sz="2400" u="none" cap="none" strike="noStrike">
                <a:solidFill>
                  <a:srgbClr val="FFFFFF"/>
                </a:solidFill>
                <a:latin typeface="Arial"/>
                <a:ea typeface="Arial"/>
                <a:cs typeface="Arial"/>
                <a:sym typeface="Arial"/>
              </a:rPr>
              <a:t>Come up with a newspaper headline to capture one of the railway developments explained in the cards.</a:t>
            </a:r>
            <a:endParaRPr b="0" i="0" sz="2400" u="none" cap="none" strike="noStrike">
              <a:solidFill>
                <a:srgbClr val="FFFFFF"/>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B64"/>
        </a:solidFill>
      </p:bgPr>
    </p:bg>
    <p:spTree>
      <p:nvGrpSpPr>
        <p:cNvPr id="157" name="Shape 157"/>
        <p:cNvGrpSpPr/>
        <p:nvPr/>
      </p:nvGrpSpPr>
      <p:grpSpPr>
        <a:xfrm>
          <a:off x="0" y="0"/>
          <a:ext cx="0" cy="0"/>
          <a:chOff x="0" y="0"/>
          <a:chExt cx="0" cy="0"/>
        </a:xfrm>
      </p:grpSpPr>
      <p:pic>
        <p:nvPicPr>
          <p:cNvPr descr="A picture containing text, clipart&#10;&#10;Description automatically generated" id="158" name="Google Shape;158;p22"/>
          <p:cNvPicPr preferRelativeResize="0"/>
          <p:nvPr/>
        </p:nvPicPr>
        <p:blipFill rotWithShape="1">
          <a:blip r:embed="rId3">
            <a:alphaModFix/>
          </a:blip>
          <a:srcRect b="0" l="0" r="0" t="0"/>
          <a:stretch/>
        </p:blipFill>
        <p:spPr>
          <a:xfrm>
            <a:off x="7134493" y="115117"/>
            <a:ext cx="1685649" cy="568417"/>
          </a:xfrm>
          <a:prstGeom prst="rect">
            <a:avLst/>
          </a:prstGeom>
          <a:noFill/>
          <a:ln>
            <a:noFill/>
          </a:ln>
        </p:spPr>
      </p:pic>
      <p:pic>
        <p:nvPicPr>
          <p:cNvPr id="159" name="Google Shape;159;p22"/>
          <p:cNvPicPr preferRelativeResize="0"/>
          <p:nvPr/>
        </p:nvPicPr>
        <p:blipFill rotWithShape="1">
          <a:blip r:embed="rId4">
            <a:alphaModFix/>
          </a:blip>
          <a:srcRect b="0" l="0" r="0" t="0"/>
          <a:stretch/>
        </p:blipFill>
        <p:spPr>
          <a:xfrm>
            <a:off x="403725" y="829875"/>
            <a:ext cx="3969726" cy="5772487"/>
          </a:xfrm>
          <a:prstGeom prst="rect">
            <a:avLst/>
          </a:prstGeom>
          <a:noFill/>
          <a:ln>
            <a:noFill/>
          </a:ln>
        </p:spPr>
      </p:pic>
      <p:pic>
        <p:nvPicPr>
          <p:cNvPr id="160" name="Google Shape;160;p22"/>
          <p:cNvPicPr preferRelativeResize="0"/>
          <p:nvPr/>
        </p:nvPicPr>
        <p:blipFill rotWithShape="1">
          <a:blip r:embed="rId5">
            <a:alphaModFix/>
          </a:blip>
          <a:srcRect b="0" l="0" r="0" t="0"/>
          <a:stretch/>
        </p:blipFill>
        <p:spPr>
          <a:xfrm>
            <a:off x="4850425" y="829863"/>
            <a:ext cx="3969726" cy="5748650"/>
          </a:xfrm>
          <a:prstGeom prst="rect">
            <a:avLst/>
          </a:prstGeom>
          <a:noFill/>
          <a:ln>
            <a:noFill/>
          </a:ln>
        </p:spPr>
      </p:pic>
      <p:sp>
        <p:nvSpPr>
          <p:cNvPr id="161" name="Google Shape;161;p22"/>
          <p:cNvSpPr/>
          <p:nvPr/>
        </p:nvSpPr>
        <p:spPr>
          <a:xfrm>
            <a:off x="323850" y="115075"/>
            <a:ext cx="5958600" cy="568500"/>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000"/>
              <a:buFont typeface="Arial"/>
              <a:buNone/>
            </a:pPr>
            <a:r>
              <a:rPr b="1" i="0" lang="en-GB" sz="3000" u="none" cap="none" strike="noStrike">
                <a:solidFill>
                  <a:srgbClr val="2F2967"/>
                </a:solidFill>
                <a:latin typeface="Arial"/>
                <a:ea typeface="Arial"/>
                <a:cs typeface="Arial"/>
                <a:sym typeface="Arial"/>
              </a:rPr>
              <a:t>Check your answers!</a:t>
            </a:r>
            <a:endParaRPr b="0" i="0" sz="3000" u="none" cap="none" strike="noStrike">
              <a:solidFill>
                <a:srgbClr val="2F2967"/>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C2B64"/>
        </a:solidFill>
      </p:bgPr>
    </p:bg>
    <p:spTree>
      <p:nvGrpSpPr>
        <p:cNvPr id="166" name="Shape 166"/>
        <p:cNvGrpSpPr/>
        <p:nvPr/>
      </p:nvGrpSpPr>
      <p:grpSpPr>
        <a:xfrm>
          <a:off x="0" y="0"/>
          <a:ext cx="0" cy="0"/>
          <a:chOff x="0" y="0"/>
          <a:chExt cx="0" cy="0"/>
        </a:xfrm>
      </p:grpSpPr>
      <p:pic>
        <p:nvPicPr>
          <p:cNvPr id="167" name="Google Shape;167;g3af383054d5_0_14"/>
          <p:cNvPicPr preferRelativeResize="0"/>
          <p:nvPr/>
        </p:nvPicPr>
        <p:blipFill rotWithShape="1">
          <a:blip r:embed="rId3">
            <a:alphaModFix/>
          </a:blip>
          <a:srcRect b="1446" l="0" r="1380" t="2140"/>
          <a:stretch/>
        </p:blipFill>
        <p:spPr>
          <a:xfrm>
            <a:off x="212750" y="818825"/>
            <a:ext cx="4017175" cy="5688776"/>
          </a:xfrm>
          <a:prstGeom prst="rect">
            <a:avLst/>
          </a:prstGeom>
          <a:noFill/>
          <a:ln>
            <a:noFill/>
          </a:ln>
        </p:spPr>
      </p:pic>
      <p:pic>
        <p:nvPicPr>
          <p:cNvPr id="168" name="Google Shape;168;g3af383054d5_0_14"/>
          <p:cNvPicPr preferRelativeResize="0"/>
          <p:nvPr/>
        </p:nvPicPr>
        <p:blipFill rotWithShape="1">
          <a:blip r:embed="rId4">
            <a:alphaModFix/>
          </a:blip>
          <a:srcRect b="2111" l="2460" r="1799" t="1036"/>
          <a:stretch/>
        </p:blipFill>
        <p:spPr>
          <a:xfrm>
            <a:off x="4680450" y="818825"/>
            <a:ext cx="3899777" cy="5688776"/>
          </a:xfrm>
          <a:prstGeom prst="rect">
            <a:avLst/>
          </a:prstGeom>
          <a:noFill/>
          <a:ln>
            <a:noFill/>
          </a:ln>
        </p:spPr>
      </p:pic>
      <p:pic>
        <p:nvPicPr>
          <p:cNvPr descr="A picture containing text, clipart&#10;&#10;Description automatically generated" id="169" name="Google Shape;169;g3af383054d5_0_14"/>
          <p:cNvPicPr preferRelativeResize="0"/>
          <p:nvPr/>
        </p:nvPicPr>
        <p:blipFill rotWithShape="1">
          <a:blip r:embed="rId5">
            <a:alphaModFix/>
          </a:blip>
          <a:srcRect b="0" l="0" r="0" t="0"/>
          <a:stretch/>
        </p:blipFill>
        <p:spPr>
          <a:xfrm>
            <a:off x="7134493" y="115117"/>
            <a:ext cx="1685649" cy="568417"/>
          </a:xfrm>
          <a:prstGeom prst="rect">
            <a:avLst/>
          </a:prstGeom>
          <a:noFill/>
          <a:ln>
            <a:noFill/>
          </a:ln>
        </p:spPr>
      </p:pic>
      <p:sp>
        <p:nvSpPr>
          <p:cNvPr id="170" name="Google Shape;170;g3af383054d5_0_14"/>
          <p:cNvSpPr/>
          <p:nvPr/>
        </p:nvSpPr>
        <p:spPr>
          <a:xfrm>
            <a:off x="323850" y="115075"/>
            <a:ext cx="5958600" cy="568500"/>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000"/>
              <a:buFont typeface="Arial"/>
              <a:buNone/>
            </a:pPr>
            <a:r>
              <a:rPr b="1" i="0" lang="en-GB" sz="3000" u="none" cap="none" strike="noStrike">
                <a:solidFill>
                  <a:srgbClr val="2F2967"/>
                </a:solidFill>
                <a:latin typeface="Arial"/>
                <a:ea typeface="Arial"/>
                <a:cs typeface="Arial"/>
                <a:sym typeface="Arial"/>
              </a:rPr>
              <a:t>Check your answers!</a:t>
            </a:r>
            <a:endParaRPr b="0" i="0" sz="3000" u="none" cap="none" strike="noStrike">
              <a:solidFill>
                <a:srgbClr val="2F2967"/>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3"/>
          <p:cNvSpPr/>
          <p:nvPr/>
        </p:nvSpPr>
        <p:spPr>
          <a:xfrm>
            <a:off x="1135487" y="323000"/>
            <a:ext cx="7587752" cy="1036232"/>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en-GB" sz="4400" u="none" cap="none" strike="noStrike">
                <a:solidFill>
                  <a:srgbClr val="2F2967"/>
                </a:solidFill>
                <a:latin typeface="Arial"/>
                <a:ea typeface="Arial"/>
                <a:cs typeface="Arial"/>
                <a:sym typeface="Arial"/>
              </a:rPr>
              <a:t>The impact of the railway</a:t>
            </a:r>
            <a:endParaRPr b="0" i="0" sz="2800" u="none" cap="none" strike="noStrike">
              <a:solidFill>
                <a:srgbClr val="2F2967"/>
              </a:solidFill>
              <a:latin typeface="Arial"/>
              <a:ea typeface="Arial"/>
              <a:cs typeface="Arial"/>
              <a:sym typeface="Arial"/>
            </a:endParaRPr>
          </a:p>
        </p:txBody>
      </p:sp>
      <p:sp>
        <p:nvSpPr>
          <p:cNvPr id="177" name="Google Shape;177;p23"/>
          <p:cNvSpPr/>
          <p:nvPr/>
        </p:nvSpPr>
        <p:spPr>
          <a:xfrm>
            <a:off x="1135487" y="1616989"/>
            <a:ext cx="5218884" cy="2396211"/>
          </a:xfrm>
          <a:prstGeom prst="roundRect">
            <a:avLst>
              <a:gd fmla="val 9637" name="adj"/>
            </a:avLst>
          </a:prstGeom>
          <a:solidFill>
            <a:srgbClr val="2F2967"/>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lt1"/>
                </a:solidFill>
                <a:latin typeface="Arial"/>
                <a:ea typeface="Arial"/>
                <a:cs typeface="Arial"/>
                <a:sym typeface="Arial"/>
              </a:rPr>
              <a:t>TASK: </a:t>
            </a:r>
            <a:r>
              <a:rPr b="0" i="0" lang="en-GB" sz="2400" u="none" cap="none" strike="noStrike">
                <a:solidFill>
                  <a:schemeClr val="lt1"/>
                </a:solidFill>
                <a:latin typeface="Arial"/>
                <a:ea typeface="Arial"/>
                <a:cs typeface="Arial"/>
                <a:sym typeface="Arial"/>
              </a:rPr>
              <a:t>Read the information.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Put a tick in the boxes that shows a positive impact of the railway.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Put a cross in the boxes that show a negative impact of the railway.</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rgbClr val="FF0000"/>
              </a:solidFill>
              <a:latin typeface="Arial"/>
              <a:ea typeface="Arial"/>
              <a:cs typeface="Arial"/>
              <a:sym typeface="Arial"/>
            </a:endParaRPr>
          </a:p>
        </p:txBody>
      </p:sp>
      <p:sp>
        <p:nvSpPr>
          <p:cNvPr id="178" name="Google Shape;178;p23"/>
          <p:cNvSpPr/>
          <p:nvPr/>
        </p:nvSpPr>
        <p:spPr>
          <a:xfrm>
            <a:off x="6705599" y="1616989"/>
            <a:ext cx="2017639" cy="2015211"/>
          </a:xfrm>
          <a:prstGeom prst="roundRect">
            <a:avLst>
              <a:gd fmla="val 10567" name="adj"/>
            </a:avLst>
          </a:prstGeom>
          <a:solidFill>
            <a:srgbClr val="5BB98E"/>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Key word: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rgbClr val="FFFFFF"/>
                </a:solidFill>
                <a:latin typeface="Arial"/>
                <a:ea typeface="Arial"/>
                <a:cs typeface="Arial"/>
                <a:sym typeface="Arial"/>
              </a:rPr>
              <a:t>Positive</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rgbClr val="FFFFFF"/>
                </a:solidFill>
                <a:latin typeface="Arial"/>
                <a:ea typeface="Arial"/>
                <a:cs typeface="Arial"/>
                <a:sym typeface="Arial"/>
              </a:rPr>
              <a:t>Negative</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rgbClr val="FFFFFF"/>
                </a:solidFill>
                <a:latin typeface="Arial"/>
                <a:ea typeface="Arial"/>
                <a:cs typeface="Arial"/>
                <a:sym typeface="Arial"/>
              </a:rPr>
              <a:t>Impact</a:t>
            </a:r>
            <a:endParaRPr b="0" i="0" sz="1400" u="none" cap="none" strike="noStrike">
              <a:solidFill>
                <a:srgbClr val="000000"/>
              </a:solidFill>
              <a:latin typeface="Arial"/>
              <a:ea typeface="Arial"/>
              <a:cs typeface="Arial"/>
              <a:sym typeface="Arial"/>
            </a:endParaRPr>
          </a:p>
        </p:txBody>
      </p:sp>
      <p:sp>
        <p:nvSpPr>
          <p:cNvPr id="179" name="Google Shape;179;p23"/>
          <p:cNvSpPr/>
          <p:nvPr/>
        </p:nvSpPr>
        <p:spPr>
          <a:xfrm>
            <a:off x="1135486" y="4204446"/>
            <a:ext cx="7587751" cy="1294321"/>
          </a:xfrm>
          <a:prstGeom prst="roundRect">
            <a:avLst>
              <a:gd fmla="val 16985" name="adj"/>
            </a:avLst>
          </a:prstGeom>
          <a:solidFill>
            <a:srgbClr val="B52664"/>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Stretch</a:t>
            </a:r>
            <a:endParaRPr b="0" i="1" sz="2400" u="none" cap="none" strike="noStrike">
              <a:solidFill>
                <a:srgbClr val="FFFFF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rgbClr val="FFFFFF"/>
                </a:solidFill>
                <a:latin typeface="Arial"/>
                <a:ea typeface="Arial"/>
                <a:cs typeface="Arial"/>
                <a:sym typeface="Arial"/>
              </a:rPr>
              <a:t>Overall, do you think the railway had more of a positive or a negative impact on Britain?</a:t>
            </a:r>
            <a:endParaRPr b="0" i="0" sz="2400" u="none" cap="none" strike="noStrike">
              <a:solidFill>
                <a:srgbClr val="FFFF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77"/>
                                        </p:tgtEl>
                                        <p:attrNameLst>
                                          <p:attrName>style.visibility</p:attrName>
                                        </p:attrNameLst>
                                      </p:cBhvr>
                                      <p:to>
                                        <p:strVal val="visible"/>
                                      </p:to>
                                    </p:set>
                                    <p:anim calcmode="lin" valueType="num">
                                      <p:cBhvr additive="base">
                                        <p:cTn dur="500"/>
                                        <p:tgtEl>
                                          <p:spTgt spid="177"/>
                                        </p:tgtEl>
                                        <p:attrNameLst>
                                          <p:attrName>ppt_w</p:attrName>
                                        </p:attrNameLst>
                                      </p:cBhvr>
                                      <p:tavLst>
                                        <p:tav fmla="" tm="0">
                                          <p:val>
                                            <p:strVal val="0"/>
                                          </p:val>
                                        </p:tav>
                                        <p:tav fmla="" tm="100000">
                                          <p:val>
                                            <p:strVal val="#ppt_w"/>
                                          </p:val>
                                        </p:tav>
                                      </p:tavLst>
                                    </p:anim>
                                    <p:anim calcmode="lin" valueType="num">
                                      <p:cBhvr additive="base">
                                        <p:cTn dur="500"/>
                                        <p:tgtEl>
                                          <p:spTgt spid="177"/>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52664"/>
        </a:solidFill>
      </p:bgPr>
    </p:bg>
    <p:spTree>
      <p:nvGrpSpPr>
        <p:cNvPr id="184" name="Shape 184"/>
        <p:cNvGrpSpPr/>
        <p:nvPr/>
      </p:nvGrpSpPr>
      <p:grpSpPr>
        <a:xfrm>
          <a:off x="0" y="0"/>
          <a:ext cx="0" cy="0"/>
          <a:chOff x="0" y="0"/>
          <a:chExt cx="0" cy="0"/>
        </a:xfrm>
      </p:grpSpPr>
      <p:pic>
        <p:nvPicPr>
          <p:cNvPr descr="A picture containing text, clipart&#10;&#10;Description automatically generated" id="185" name="Google Shape;185;p24"/>
          <p:cNvPicPr preferRelativeResize="0"/>
          <p:nvPr/>
        </p:nvPicPr>
        <p:blipFill rotWithShape="1">
          <a:blip r:embed="rId3">
            <a:alphaModFix/>
          </a:blip>
          <a:srcRect b="0" l="0" r="0" t="0"/>
          <a:stretch/>
        </p:blipFill>
        <p:spPr>
          <a:xfrm>
            <a:off x="7379493" y="6211704"/>
            <a:ext cx="1685649" cy="568417"/>
          </a:xfrm>
          <a:prstGeom prst="rect">
            <a:avLst/>
          </a:prstGeom>
          <a:noFill/>
          <a:ln>
            <a:noFill/>
          </a:ln>
        </p:spPr>
      </p:pic>
      <p:graphicFrame>
        <p:nvGraphicFramePr>
          <p:cNvPr id="186" name="Google Shape;186;p24"/>
          <p:cNvGraphicFramePr/>
          <p:nvPr/>
        </p:nvGraphicFramePr>
        <p:xfrm>
          <a:off x="205278" y="382525"/>
          <a:ext cx="3000000" cy="3000000"/>
        </p:xfrm>
        <a:graphic>
          <a:graphicData uri="http://schemas.openxmlformats.org/drawingml/2006/table">
            <a:tbl>
              <a:tblPr>
                <a:noFill/>
                <a:tableStyleId>{FCF3918F-5819-447E-89E6-3659A38312FB}</a:tableStyleId>
              </a:tblPr>
              <a:tblGrid>
                <a:gridCol w="2911150"/>
                <a:gridCol w="2911150"/>
                <a:gridCol w="2911150"/>
              </a:tblGrid>
              <a:tr h="1043075">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By 1850, The Liverpool Manchester line was carrying up to 200,000 passengers per week.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The railways helped industry with cheaper products. Makers could sell cheaper goods and make more profit (money).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Coal and iron industries were made richer.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908600">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Some people worried that sparks from the tracks would burn their crops, and the noise would frighten farm animals.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Many people thought that trains were an unnecessary and noisy. Towns like Oxford refused to let railways in for several years.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Whole new towns emerged. Crewe grew from a place with 203 people in 1841 to 18000 in 1871.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817725">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The mail was delivered more quickly, and national newspapers grew.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Travel became easier and holidays to seaside towns like Brighton became popular.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Many people complained about the pollution.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977675">
                <a:tc>
                  <a:txBody>
                    <a:bodyPr/>
                    <a:lstStyle/>
                    <a:p>
                      <a:pPr indent="0" lvl="0" marL="0" marR="0" rtl="0" algn="l">
                        <a:lnSpc>
                          <a:spcPct val="100000"/>
                        </a:lnSpc>
                        <a:spcBef>
                          <a:spcPts val="0"/>
                        </a:spcBef>
                        <a:spcAft>
                          <a:spcPts val="0"/>
                        </a:spcAft>
                        <a:buClr>
                          <a:srgbClr val="2C2B64"/>
                        </a:buClr>
                        <a:buSzPts val="1200"/>
                        <a:buFont typeface="Arial"/>
                        <a:buNone/>
                      </a:pPr>
                      <a:r>
                        <a:rPr b="0" i="0" lang="en-GB" sz="1200" u="none" cap="none" strike="noStrike">
                          <a:solidFill>
                            <a:srgbClr val="2C2B64"/>
                          </a:solidFill>
                          <a:latin typeface="Arial"/>
                          <a:ea typeface="Arial"/>
                          <a:cs typeface="Arial"/>
                          <a:sym typeface="Arial"/>
                        </a:rPr>
                        <a:t>Farmers could get their produce to market cheaper and could send it further and quicker. </a:t>
                      </a:r>
                      <a:endParaRPr sz="1200" u="none" cap="none" strike="noStrike">
                        <a:solidFill>
                          <a:srgbClr val="2C2B6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2C2B64"/>
                        </a:buClr>
                        <a:buSzPts val="1200"/>
                        <a:buFont typeface="Arial"/>
                        <a:buNone/>
                      </a:pPr>
                      <a:r>
                        <a:rPr b="0" i="0" lang="en-GB" sz="1200" u="none" cap="none" strike="noStrike">
                          <a:solidFill>
                            <a:srgbClr val="2C2B64"/>
                          </a:solidFill>
                          <a:latin typeface="Arial"/>
                          <a:ea typeface="Arial"/>
                          <a:cs typeface="Arial"/>
                          <a:sym typeface="Arial"/>
                        </a:rPr>
                        <a:t>Railways provided jobs. It took 20000 workers to build the London to Birmingham line. </a:t>
                      </a:r>
                      <a:endParaRPr sz="1200" u="none" cap="none" strike="noStrike">
                        <a:solidFill>
                          <a:srgbClr val="2C2B6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Britain built the world’s first rail network, and it became a symbol of Britain’s success in the mid 1800s.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810750">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People thought that cows would be scared by the loud noise of trains and that their milk would turn sour.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People thought (incorrectly) that train travel for pregnant women was dangerous</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Some claimed that travelling at such speed would drive people mad.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030050">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More people were now able to join political parties and travel easily to meetings. </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Fish could be transported quickly and stay fresh; fish and chips took off!</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C2B64"/>
                          </a:solidFill>
                          <a:latin typeface="Arial"/>
                          <a:ea typeface="Arial"/>
                          <a:cs typeface="Arial"/>
                          <a:sym typeface="Arial"/>
                        </a:rPr>
                        <a:t>Before 1840 towns across the UK used their own time. GWR brought in standard time.</a:t>
                      </a:r>
                      <a:endParaRPr sz="1200" u="none" cap="none" strike="noStrike">
                        <a:solidFill>
                          <a:srgbClr val="2C2B64"/>
                        </a:solidFill>
                        <a:latin typeface="Arial"/>
                        <a:ea typeface="Arial"/>
                        <a:cs typeface="Arial"/>
                        <a:sym typeface="Arial"/>
                      </a:endParaRPr>
                    </a:p>
                  </a:txBody>
                  <a:tcPr marT="19975" marB="19975" marR="39925" marL="399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pic>
        <p:nvPicPr>
          <p:cNvPr descr="A green check mark on a black background&#10;&#10;AI-generated content may be incorrect." id="187" name="Google Shape;187;p24"/>
          <p:cNvPicPr preferRelativeResize="0"/>
          <p:nvPr/>
        </p:nvPicPr>
        <p:blipFill rotWithShape="1">
          <a:blip r:embed="rId4">
            <a:alphaModFix/>
          </a:blip>
          <a:srcRect b="0" l="0" r="0" t="0"/>
          <a:stretch/>
        </p:blipFill>
        <p:spPr>
          <a:xfrm>
            <a:off x="2609696" y="877967"/>
            <a:ext cx="470517" cy="455339"/>
          </a:xfrm>
          <a:prstGeom prst="rect">
            <a:avLst/>
          </a:prstGeom>
          <a:noFill/>
          <a:ln>
            <a:noFill/>
          </a:ln>
        </p:spPr>
      </p:pic>
      <p:pic>
        <p:nvPicPr>
          <p:cNvPr descr="A green check mark on a black background&#10;&#10;AI-generated content may be incorrect." id="188" name="Google Shape;188;p24"/>
          <p:cNvPicPr preferRelativeResize="0"/>
          <p:nvPr/>
        </p:nvPicPr>
        <p:blipFill rotWithShape="1">
          <a:blip r:embed="rId4">
            <a:alphaModFix/>
          </a:blip>
          <a:srcRect b="0" l="0" r="0" t="0"/>
          <a:stretch/>
        </p:blipFill>
        <p:spPr>
          <a:xfrm>
            <a:off x="5507027" y="897586"/>
            <a:ext cx="470517" cy="455339"/>
          </a:xfrm>
          <a:prstGeom prst="rect">
            <a:avLst/>
          </a:prstGeom>
          <a:noFill/>
          <a:ln>
            <a:noFill/>
          </a:ln>
        </p:spPr>
      </p:pic>
      <p:pic>
        <p:nvPicPr>
          <p:cNvPr descr="A green check mark on a black background&#10;&#10;AI-generated content may be incorrect." id="189" name="Google Shape;189;p24"/>
          <p:cNvPicPr preferRelativeResize="0"/>
          <p:nvPr/>
        </p:nvPicPr>
        <p:blipFill rotWithShape="1">
          <a:blip r:embed="rId4">
            <a:alphaModFix/>
          </a:blip>
          <a:srcRect b="0" l="0" r="0" t="0"/>
          <a:stretch/>
        </p:blipFill>
        <p:spPr>
          <a:xfrm>
            <a:off x="8408120" y="907448"/>
            <a:ext cx="470517" cy="455339"/>
          </a:xfrm>
          <a:prstGeom prst="rect">
            <a:avLst/>
          </a:prstGeom>
          <a:noFill/>
          <a:ln>
            <a:noFill/>
          </a:ln>
        </p:spPr>
      </p:pic>
      <p:pic>
        <p:nvPicPr>
          <p:cNvPr descr="A green check mark on a black background&#10;&#10;AI-generated content may be incorrect." id="190" name="Google Shape;190;p24"/>
          <p:cNvPicPr preferRelativeResize="0"/>
          <p:nvPr/>
        </p:nvPicPr>
        <p:blipFill rotWithShape="1">
          <a:blip r:embed="rId4">
            <a:alphaModFix/>
          </a:blip>
          <a:srcRect b="0" l="0" r="0" t="0"/>
          <a:stretch/>
        </p:blipFill>
        <p:spPr>
          <a:xfrm>
            <a:off x="2609696" y="5436744"/>
            <a:ext cx="470517" cy="455339"/>
          </a:xfrm>
          <a:prstGeom prst="rect">
            <a:avLst/>
          </a:prstGeom>
          <a:noFill/>
          <a:ln>
            <a:noFill/>
          </a:ln>
        </p:spPr>
      </p:pic>
      <p:pic>
        <p:nvPicPr>
          <p:cNvPr descr="A green check mark on a black background&#10;&#10;AI-generated content may be incorrect." id="191" name="Google Shape;191;p24"/>
          <p:cNvPicPr preferRelativeResize="0"/>
          <p:nvPr/>
        </p:nvPicPr>
        <p:blipFill rotWithShape="1">
          <a:blip r:embed="rId4">
            <a:alphaModFix/>
          </a:blip>
          <a:srcRect b="0" l="0" r="0" t="0"/>
          <a:stretch/>
        </p:blipFill>
        <p:spPr>
          <a:xfrm>
            <a:off x="5507027" y="5456363"/>
            <a:ext cx="470517" cy="455339"/>
          </a:xfrm>
          <a:prstGeom prst="rect">
            <a:avLst/>
          </a:prstGeom>
          <a:noFill/>
          <a:ln>
            <a:noFill/>
          </a:ln>
        </p:spPr>
      </p:pic>
      <p:pic>
        <p:nvPicPr>
          <p:cNvPr descr="A green check mark on a black background&#10;&#10;AI-generated content may be incorrect." id="192" name="Google Shape;192;p24"/>
          <p:cNvPicPr preferRelativeResize="0"/>
          <p:nvPr/>
        </p:nvPicPr>
        <p:blipFill rotWithShape="1">
          <a:blip r:embed="rId4">
            <a:alphaModFix/>
          </a:blip>
          <a:srcRect b="0" l="0" r="0" t="0"/>
          <a:stretch/>
        </p:blipFill>
        <p:spPr>
          <a:xfrm>
            <a:off x="8408120" y="5466225"/>
            <a:ext cx="470517" cy="455339"/>
          </a:xfrm>
          <a:prstGeom prst="rect">
            <a:avLst/>
          </a:prstGeom>
          <a:noFill/>
          <a:ln>
            <a:noFill/>
          </a:ln>
        </p:spPr>
      </p:pic>
      <p:pic>
        <p:nvPicPr>
          <p:cNvPr descr="A green check mark on a black background&#10;&#10;AI-generated content may be incorrect." id="193" name="Google Shape;193;p24"/>
          <p:cNvPicPr preferRelativeResize="0"/>
          <p:nvPr/>
        </p:nvPicPr>
        <p:blipFill rotWithShape="1">
          <a:blip r:embed="rId4">
            <a:alphaModFix/>
          </a:blip>
          <a:srcRect b="0" l="0" r="0" t="0"/>
          <a:stretch/>
        </p:blipFill>
        <p:spPr>
          <a:xfrm>
            <a:off x="2546215" y="2629794"/>
            <a:ext cx="470517" cy="455339"/>
          </a:xfrm>
          <a:prstGeom prst="rect">
            <a:avLst/>
          </a:prstGeom>
          <a:noFill/>
          <a:ln>
            <a:noFill/>
          </a:ln>
        </p:spPr>
      </p:pic>
      <p:pic>
        <p:nvPicPr>
          <p:cNvPr descr="A green check mark on a black background&#10;&#10;AI-generated content may be incorrect." id="194" name="Google Shape;194;p24"/>
          <p:cNvPicPr preferRelativeResize="0"/>
          <p:nvPr/>
        </p:nvPicPr>
        <p:blipFill rotWithShape="1">
          <a:blip r:embed="rId4">
            <a:alphaModFix/>
          </a:blip>
          <a:srcRect b="0" l="0" r="0" t="0"/>
          <a:stretch/>
        </p:blipFill>
        <p:spPr>
          <a:xfrm>
            <a:off x="5443546" y="2649413"/>
            <a:ext cx="470517" cy="455339"/>
          </a:xfrm>
          <a:prstGeom prst="rect">
            <a:avLst/>
          </a:prstGeom>
          <a:noFill/>
          <a:ln>
            <a:noFill/>
          </a:ln>
        </p:spPr>
      </p:pic>
      <p:pic>
        <p:nvPicPr>
          <p:cNvPr descr="A green check mark on a black background&#10;&#10;AI-generated content may be incorrect." id="195" name="Google Shape;195;p24"/>
          <p:cNvPicPr preferRelativeResize="0"/>
          <p:nvPr/>
        </p:nvPicPr>
        <p:blipFill rotWithShape="1">
          <a:blip r:embed="rId4">
            <a:alphaModFix/>
          </a:blip>
          <a:srcRect b="0" l="0" r="0" t="0"/>
          <a:stretch/>
        </p:blipFill>
        <p:spPr>
          <a:xfrm>
            <a:off x="8485041" y="2714619"/>
            <a:ext cx="470517" cy="455339"/>
          </a:xfrm>
          <a:prstGeom prst="rect">
            <a:avLst/>
          </a:prstGeom>
          <a:noFill/>
          <a:ln>
            <a:noFill/>
          </a:ln>
        </p:spPr>
      </p:pic>
      <p:pic>
        <p:nvPicPr>
          <p:cNvPr descr="A green check mark on a black background&#10;&#10;AI-generated content may be incorrect." id="196" name="Google Shape;196;p24"/>
          <p:cNvPicPr preferRelativeResize="0"/>
          <p:nvPr/>
        </p:nvPicPr>
        <p:blipFill rotWithShape="1">
          <a:blip r:embed="rId4">
            <a:alphaModFix/>
          </a:blip>
          <a:srcRect b="0" l="0" r="0" t="0"/>
          <a:stretch/>
        </p:blipFill>
        <p:spPr>
          <a:xfrm>
            <a:off x="2592878" y="3631606"/>
            <a:ext cx="470517" cy="455339"/>
          </a:xfrm>
          <a:prstGeom prst="rect">
            <a:avLst/>
          </a:prstGeom>
          <a:noFill/>
          <a:ln>
            <a:noFill/>
          </a:ln>
        </p:spPr>
      </p:pic>
      <p:pic>
        <p:nvPicPr>
          <p:cNvPr descr="A green check mark on a black background&#10;&#10;AI-generated content may be incorrect." id="197" name="Google Shape;197;p24"/>
          <p:cNvPicPr preferRelativeResize="0"/>
          <p:nvPr/>
        </p:nvPicPr>
        <p:blipFill rotWithShape="1">
          <a:blip r:embed="rId4">
            <a:alphaModFix/>
          </a:blip>
          <a:srcRect b="0" l="0" r="0" t="0"/>
          <a:stretch/>
        </p:blipFill>
        <p:spPr>
          <a:xfrm>
            <a:off x="5490209" y="3651225"/>
            <a:ext cx="470517" cy="455339"/>
          </a:xfrm>
          <a:prstGeom prst="rect">
            <a:avLst/>
          </a:prstGeom>
          <a:noFill/>
          <a:ln>
            <a:noFill/>
          </a:ln>
        </p:spPr>
      </p:pic>
      <p:pic>
        <p:nvPicPr>
          <p:cNvPr descr="A green check mark on a black background&#10;&#10;AI-generated content may be incorrect." id="198" name="Google Shape;198;p24"/>
          <p:cNvPicPr preferRelativeResize="0"/>
          <p:nvPr/>
        </p:nvPicPr>
        <p:blipFill rotWithShape="1">
          <a:blip r:embed="rId4">
            <a:alphaModFix/>
          </a:blip>
          <a:srcRect b="0" l="0" r="0" t="0"/>
          <a:stretch/>
        </p:blipFill>
        <p:spPr>
          <a:xfrm>
            <a:off x="8391302" y="3661087"/>
            <a:ext cx="470517" cy="455339"/>
          </a:xfrm>
          <a:prstGeom prst="rect">
            <a:avLst/>
          </a:prstGeom>
          <a:noFill/>
          <a:ln>
            <a:noFill/>
          </a:ln>
        </p:spPr>
      </p:pic>
      <p:pic>
        <p:nvPicPr>
          <p:cNvPr descr="A green check mark on a black background&#10;&#10;AI-generated content may be incorrect." id="199" name="Google Shape;199;p24"/>
          <p:cNvPicPr preferRelativeResize="0"/>
          <p:nvPr/>
        </p:nvPicPr>
        <p:blipFill rotWithShape="1">
          <a:blip r:embed="rId4">
            <a:alphaModFix/>
          </a:blip>
          <a:srcRect b="0" l="0" r="0" t="0"/>
          <a:stretch/>
        </p:blipFill>
        <p:spPr>
          <a:xfrm>
            <a:off x="8391301" y="1834436"/>
            <a:ext cx="470517" cy="455339"/>
          </a:xfrm>
          <a:prstGeom prst="rect">
            <a:avLst/>
          </a:prstGeom>
          <a:noFill/>
          <a:ln>
            <a:noFill/>
          </a:ln>
        </p:spPr>
      </p:pic>
      <p:pic>
        <p:nvPicPr>
          <p:cNvPr descr="A red x with blue border&#10;&#10;AI-generated content may be incorrect." id="200" name="Google Shape;200;p24"/>
          <p:cNvPicPr preferRelativeResize="0"/>
          <p:nvPr/>
        </p:nvPicPr>
        <p:blipFill rotWithShape="1">
          <a:blip r:embed="rId5">
            <a:alphaModFix/>
          </a:blip>
          <a:srcRect b="0" l="0" r="0" t="0"/>
          <a:stretch/>
        </p:blipFill>
        <p:spPr>
          <a:xfrm>
            <a:off x="5611922" y="2015034"/>
            <a:ext cx="302141" cy="272491"/>
          </a:xfrm>
          <a:prstGeom prst="rect">
            <a:avLst/>
          </a:prstGeom>
          <a:noFill/>
          <a:ln>
            <a:noFill/>
          </a:ln>
        </p:spPr>
      </p:pic>
      <p:pic>
        <p:nvPicPr>
          <p:cNvPr descr="A red x with blue border&#10;&#10;AI-generated content may be incorrect." id="201" name="Google Shape;201;p24"/>
          <p:cNvPicPr preferRelativeResize="0"/>
          <p:nvPr/>
        </p:nvPicPr>
        <p:blipFill rotWithShape="1">
          <a:blip r:embed="rId5">
            <a:alphaModFix/>
          </a:blip>
          <a:srcRect b="0" l="0" r="0" t="0"/>
          <a:stretch/>
        </p:blipFill>
        <p:spPr>
          <a:xfrm>
            <a:off x="2697735" y="2015034"/>
            <a:ext cx="302141" cy="272491"/>
          </a:xfrm>
          <a:prstGeom prst="rect">
            <a:avLst/>
          </a:prstGeom>
          <a:noFill/>
          <a:ln>
            <a:noFill/>
          </a:ln>
        </p:spPr>
      </p:pic>
      <p:pic>
        <p:nvPicPr>
          <p:cNvPr descr="A red x with blue border&#10;&#10;AI-generated content may be incorrect." id="202" name="Google Shape;202;p24"/>
          <p:cNvPicPr preferRelativeResize="0"/>
          <p:nvPr/>
        </p:nvPicPr>
        <p:blipFill rotWithShape="1">
          <a:blip r:embed="rId5">
            <a:alphaModFix/>
          </a:blip>
          <a:srcRect b="0" l="0" r="0" t="0"/>
          <a:stretch/>
        </p:blipFill>
        <p:spPr>
          <a:xfrm>
            <a:off x="5658585" y="4583243"/>
            <a:ext cx="302141" cy="272491"/>
          </a:xfrm>
          <a:prstGeom prst="rect">
            <a:avLst/>
          </a:prstGeom>
          <a:noFill/>
          <a:ln>
            <a:noFill/>
          </a:ln>
        </p:spPr>
      </p:pic>
      <p:pic>
        <p:nvPicPr>
          <p:cNvPr descr="A red x with blue border&#10;&#10;AI-generated content may be incorrect." id="203" name="Google Shape;203;p24"/>
          <p:cNvPicPr preferRelativeResize="0"/>
          <p:nvPr/>
        </p:nvPicPr>
        <p:blipFill rotWithShape="1">
          <a:blip r:embed="rId5">
            <a:alphaModFix/>
          </a:blip>
          <a:srcRect b="0" l="0" r="0" t="0"/>
          <a:stretch/>
        </p:blipFill>
        <p:spPr>
          <a:xfrm>
            <a:off x="2744398" y="4583243"/>
            <a:ext cx="302141" cy="272491"/>
          </a:xfrm>
          <a:prstGeom prst="rect">
            <a:avLst/>
          </a:prstGeom>
          <a:noFill/>
          <a:ln>
            <a:noFill/>
          </a:ln>
        </p:spPr>
      </p:pic>
      <p:pic>
        <p:nvPicPr>
          <p:cNvPr descr="A red x with blue border&#10;&#10;AI-generated content may be incorrect." id="204" name="Google Shape;204;p24"/>
          <p:cNvPicPr preferRelativeResize="0"/>
          <p:nvPr/>
        </p:nvPicPr>
        <p:blipFill rotWithShape="1">
          <a:blip r:embed="rId5">
            <a:alphaModFix/>
          </a:blip>
          <a:srcRect b="0" l="0" r="0" t="0"/>
          <a:stretch/>
        </p:blipFill>
        <p:spPr>
          <a:xfrm>
            <a:off x="8530121" y="4568226"/>
            <a:ext cx="302141" cy="27249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25"/>
          <p:cNvSpPr/>
          <p:nvPr/>
        </p:nvSpPr>
        <p:spPr>
          <a:xfrm>
            <a:off x="1135487" y="323000"/>
            <a:ext cx="7587752" cy="1036232"/>
          </a:xfrm>
          <a:prstGeom prst="roundRect">
            <a:avLst>
              <a:gd fmla="val 16667" name="adj"/>
            </a:avLst>
          </a:prstGeom>
          <a:solidFill>
            <a:srgbClr val="F9DC4B"/>
          </a:solidFill>
          <a:ln cap="flat" cmpd="sng" w="28575">
            <a:solidFill>
              <a:srgbClr val="2C2B6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en-GB" sz="4400" u="none" cap="none" strike="noStrike">
                <a:solidFill>
                  <a:srgbClr val="2F2967"/>
                </a:solidFill>
                <a:latin typeface="Arial"/>
                <a:ea typeface="Arial"/>
                <a:cs typeface="Arial"/>
                <a:sym typeface="Arial"/>
              </a:rPr>
              <a:t>Debate time!</a:t>
            </a:r>
            <a:endParaRPr b="0" i="0" sz="2800" u="none" cap="none" strike="noStrike">
              <a:solidFill>
                <a:srgbClr val="2F2967"/>
              </a:solidFill>
              <a:latin typeface="Arial"/>
              <a:ea typeface="Arial"/>
              <a:cs typeface="Arial"/>
              <a:sym typeface="Arial"/>
            </a:endParaRPr>
          </a:p>
        </p:txBody>
      </p:sp>
      <p:sp>
        <p:nvSpPr>
          <p:cNvPr id="211" name="Google Shape;211;p25"/>
          <p:cNvSpPr/>
          <p:nvPr/>
        </p:nvSpPr>
        <p:spPr>
          <a:xfrm>
            <a:off x="1135487" y="1616990"/>
            <a:ext cx="7587752" cy="2850112"/>
          </a:xfrm>
          <a:prstGeom prst="roundRect">
            <a:avLst>
              <a:gd fmla="val 5312" name="adj"/>
            </a:avLst>
          </a:prstGeom>
          <a:solidFill>
            <a:srgbClr val="2F2967"/>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lt1"/>
                </a:solidFill>
                <a:latin typeface="Arial"/>
                <a:ea typeface="Arial"/>
                <a:cs typeface="Arial"/>
                <a:sym typeface="Arial"/>
              </a:rPr>
              <a:t>TASK: </a:t>
            </a:r>
            <a:r>
              <a:rPr b="0" i="0" lang="en-GB" sz="2400" u="none" cap="none" strike="noStrike">
                <a:solidFill>
                  <a:schemeClr val="lt1"/>
                </a:solidFill>
                <a:latin typeface="Arial"/>
                <a:ea typeface="Arial"/>
                <a:cs typeface="Arial"/>
                <a:sym typeface="Arial"/>
              </a:rPr>
              <a:t>In pairs: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One of you is a wealthy entrepreneur who wants to build more railways.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The other is a local resident who is worried about the impact of the train on their town.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Debate if the railway had a positive or negative impact on Britain from your different viewpoints</a:t>
            </a:r>
            <a:endParaRPr b="0"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rgbClr val="FF0000"/>
              </a:solidFill>
              <a:latin typeface="Arial"/>
              <a:ea typeface="Arial"/>
              <a:cs typeface="Arial"/>
              <a:sym typeface="Arial"/>
            </a:endParaRPr>
          </a:p>
        </p:txBody>
      </p:sp>
      <p:sp>
        <p:nvSpPr>
          <p:cNvPr id="212" name="Google Shape;212;p25"/>
          <p:cNvSpPr/>
          <p:nvPr/>
        </p:nvSpPr>
        <p:spPr>
          <a:xfrm>
            <a:off x="6468534" y="4591565"/>
            <a:ext cx="2254705" cy="1298887"/>
          </a:xfrm>
          <a:prstGeom prst="roundRect">
            <a:avLst>
              <a:gd fmla="val 10567" name="adj"/>
            </a:avLst>
          </a:prstGeom>
          <a:solidFill>
            <a:srgbClr val="5BB98E"/>
          </a:solidFill>
          <a:ln cap="flat" cmpd="sng" w="28575">
            <a:solidFill>
              <a:srgbClr val="2C2B6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Arial"/>
                <a:ea typeface="Arial"/>
                <a:cs typeface="Arial"/>
                <a:sym typeface="Arial"/>
              </a:rPr>
              <a:t>Key word: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lt1"/>
              </a:buClr>
              <a:buSzPts val="2000"/>
              <a:buFont typeface="Arial"/>
              <a:buChar char="•"/>
            </a:pPr>
            <a:r>
              <a:rPr b="0" i="0" lang="en-GB" sz="2000" u="none" cap="none" strike="noStrike">
                <a:solidFill>
                  <a:schemeClr val="lt1"/>
                </a:solidFill>
                <a:latin typeface="Arial"/>
                <a:ea typeface="Arial"/>
                <a:cs typeface="Arial"/>
                <a:sym typeface="Arial"/>
              </a:rPr>
              <a:t>entrepreneur</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600"/>
              </a:spcBef>
              <a:spcAft>
                <a:spcPts val="0"/>
              </a:spcAft>
              <a:buClr>
                <a:schemeClr val="lt1"/>
              </a:buClr>
              <a:buSzPts val="2000"/>
              <a:buFont typeface="Arial"/>
              <a:buChar char="•"/>
            </a:pPr>
            <a:r>
              <a:rPr b="0" i="0" lang="en-GB" sz="2000" u="none" cap="none" strike="noStrike">
                <a:solidFill>
                  <a:schemeClr val="lt1"/>
                </a:solidFill>
                <a:latin typeface="Arial"/>
                <a:ea typeface="Arial"/>
                <a:cs typeface="Arial"/>
                <a:sym typeface="Arial"/>
              </a:rPr>
              <a:t>resident</a:t>
            </a:r>
            <a:endParaRPr b="0" i="0" sz="2000" u="none" cap="none" strike="noStrike">
              <a:solidFill>
                <a:srgbClr val="FFFFFF"/>
              </a:solidFill>
              <a:latin typeface="Arial"/>
              <a:ea typeface="Arial"/>
              <a:cs typeface="Arial"/>
              <a:sym typeface="Arial"/>
            </a:endParaRPr>
          </a:p>
        </p:txBody>
      </p:sp>
      <p:pic>
        <p:nvPicPr>
          <p:cNvPr id="213" name="Google Shape;213;p25"/>
          <p:cNvPicPr preferRelativeResize="0"/>
          <p:nvPr/>
        </p:nvPicPr>
        <p:blipFill rotWithShape="1">
          <a:blip r:embed="rId3">
            <a:alphaModFix/>
          </a:blip>
          <a:srcRect b="0" l="0" r="0" t="0"/>
          <a:stretch/>
        </p:blipFill>
        <p:spPr>
          <a:xfrm>
            <a:off x="6938752" y="318102"/>
            <a:ext cx="1491259" cy="1298887"/>
          </a:xfrm>
          <a:prstGeom prst="rect">
            <a:avLst/>
          </a:prstGeom>
          <a:noFill/>
          <a:ln>
            <a:noFill/>
          </a:ln>
        </p:spPr>
      </p:pic>
      <p:pic>
        <p:nvPicPr>
          <p:cNvPr id="214" name="Google Shape;214;p25"/>
          <p:cNvPicPr preferRelativeResize="0"/>
          <p:nvPr/>
        </p:nvPicPr>
        <p:blipFill rotWithShape="1">
          <a:blip r:embed="rId4">
            <a:alphaModFix/>
          </a:blip>
          <a:srcRect b="0" l="0" r="0" t="0"/>
          <a:stretch/>
        </p:blipFill>
        <p:spPr>
          <a:xfrm>
            <a:off x="4452218" y="4815133"/>
            <a:ext cx="1008158" cy="851753"/>
          </a:xfrm>
          <a:prstGeom prst="rect">
            <a:avLst/>
          </a:prstGeom>
          <a:noFill/>
          <a:ln>
            <a:noFill/>
          </a:ln>
        </p:spPr>
      </p:pic>
      <p:pic>
        <p:nvPicPr>
          <p:cNvPr id="215" name="Google Shape;215;p25"/>
          <p:cNvPicPr preferRelativeResize="0"/>
          <p:nvPr/>
        </p:nvPicPr>
        <p:blipFill rotWithShape="1">
          <a:blip r:embed="rId4">
            <a:alphaModFix/>
          </a:blip>
          <a:srcRect b="0" l="0" r="0" t="0"/>
          <a:stretch/>
        </p:blipFill>
        <p:spPr>
          <a:xfrm>
            <a:off x="5460376" y="4815133"/>
            <a:ext cx="1008158" cy="851753"/>
          </a:xfrm>
          <a:prstGeom prst="rect">
            <a:avLst/>
          </a:prstGeom>
          <a:noFill/>
          <a:ln>
            <a:noFill/>
          </a:ln>
        </p:spPr>
      </p:pic>
      <p:pic>
        <p:nvPicPr>
          <p:cNvPr id="216" name="Google Shape;216;p25"/>
          <p:cNvPicPr preferRelativeResize="0"/>
          <p:nvPr/>
        </p:nvPicPr>
        <p:blipFill rotWithShape="1">
          <a:blip r:embed="rId4">
            <a:alphaModFix/>
          </a:blip>
          <a:srcRect b="0" l="0" r="0" t="0"/>
          <a:stretch/>
        </p:blipFill>
        <p:spPr>
          <a:xfrm>
            <a:off x="2435902" y="4815133"/>
            <a:ext cx="1008158" cy="851753"/>
          </a:xfrm>
          <a:prstGeom prst="rect">
            <a:avLst/>
          </a:prstGeom>
          <a:noFill/>
          <a:ln>
            <a:noFill/>
          </a:ln>
        </p:spPr>
      </p:pic>
      <p:pic>
        <p:nvPicPr>
          <p:cNvPr id="217" name="Google Shape;217;p25"/>
          <p:cNvPicPr preferRelativeResize="0"/>
          <p:nvPr/>
        </p:nvPicPr>
        <p:blipFill rotWithShape="1">
          <a:blip r:embed="rId4">
            <a:alphaModFix/>
          </a:blip>
          <a:srcRect b="0" l="0" r="0" t="0"/>
          <a:stretch/>
        </p:blipFill>
        <p:spPr>
          <a:xfrm>
            <a:off x="3444060" y="4815133"/>
            <a:ext cx="1008158" cy="851753"/>
          </a:xfrm>
          <a:prstGeom prst="rect">
            <a:avLst/>
          </a:prstGeom>
          <a:noFill/>
          <a:ln>
            <a:noFill/>
          </a:ln>
        </p:spPr>
      </p:pic>
      <p:pic>
        <p:nvPicPr>
          <p:cNvPr id="218" name="Google Shape;218;p25"/>
          <p:cNvPicPr preferRelativeResize="0"/>
          <p:nvPr/>
        </p:nvPicPr>
        <p:blipFill rotWithShape="1">
          <a:blip r:embed="rId4">
            <a:alphaModFix/>
          </a:blip>
          <a:srcRect b="0" l="0" r="0" t="0"/>
          <a:stretch/>
        </p:blipFill>
        <p:spPr>
          <a:xfrm>
            <a:off x="1427744" y="4815133"/>
            <a:ext cx="1008158" cy="85175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11"/>
                                        </p:tgtEl>
                                        <p:attrNameLst>
                                          <p:attrName>style.visibility</p:attrName>
                                        </p:attrNameLst>
                                      </p:cBhvr>
                                      <p:to>
                                        <p:strVal val="visible"/>
                                      </p:to>
                                    </p:set>
                                    <p:anim calcmode="lin" valueType="num">
                                      <p:cBhvr additive="base">
                                        <p:cTn dur="500"/>
                                        <p:tgtEl>
                                          <p:spTgt spid="211"/>
                                        </p:tgtEl>
                                        <p:attrNameLst>
                                          <p:attrName>ppt_w</p:attrName>
                                        </p:attrNameLst>
                                      </p:cBhvr>
                                      <p:tavLst>
                                        <p:tav fmla="" tm="0">
                                          <p:val>
                                            <p:strVal val="0"/>
                                          </p:val>
                                        </p:tav>
                                        <p:tav fmla="" tm="100000">
                                          <p:val>
                                            <p:strVal val="#ppt_w"/>
                                          </p:val>
                                        </p:tav>
                                      </p:tavLst>
                                    </p:anim>
                                    <p:anim calcmode="lin" valueType="num">
                                      <p:cBhvr additive="base">
                                        <p:cTn dur="500"/>
                                        <p:tgtEl>
                                          <p:spTgt spid="211"/>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2025-10-02T09:02:47Z</dcterms:created>
  <dc:creator>Florence Pennant</dc:creator>
</cp:coreProperties>
</file>