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906000" cy="6858000" type="A4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9" roundtripDataSignature="AMtx7mgqHtDZmfap1Dcd1PlwY2DjOFQ0f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3254DF7-F2E0-48AD-AEBC-6A753BB6FE01}">
  <a:tblStyle styleId="{73254DF7-F2E0-48AD-AEBC-6A753BB6FE0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40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customschemas.google.com/relationships/presentationmetadata" Target="meta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phie Lounds" userId="c2ea565a-070b-4194-a25c-481a606e16c4" providerId="ADAL" clId="{845A4682-9613-43E0-9AE4-76B753937615}"/>
    <pc:docChg chg="delSld">
      <pc:chgData name="Sophie Lounds" userId="c2ea565a-070b-4194-a25c-481a606e16c4" providerId="ADAL" clId="{845A4682-9613-43E0-9AE4-76B753937615}" dt="2026-03-19T13:44:06.898" v="0" actId="47"/>
      <pc:docMkLst>
        <pc:docMk/>
      </pc:docMkLst>
      <pc:sldChg chg="del">
        <pc:chgData name="Sophie Lounds" userId="c2ea565a-070b-4194-a25c-481a606e16c4" providerId="ADAL" clId="{845A4682-9613-43E0-9AE4-76B753937615}" dt="2026-03-19T13:44:06.898" v="0" actId="47"/>
        <pc:sldMkLst>
          <pc:docMk/>
          <pc:sldMk cId="0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15"/>
              <a:buFont typeface="Calibri"/>
              <a:buNone/>
              <a:defRPr sz="3115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Clr>
                <a:schemeClr val="dk1"/>
              </a:buClr>
              <a:buSzPts val="1246"/>
              <a:buNone/>
              <a:defRPr sz="1246"/>
            </a:lvl1pPr>
            <a:lvl2pPr lvl="1" algn="ctr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038"/>
              <a:buNone/>
              <a:defRPr sz="1038"/>
            </a:lvl2pPr>
            <a:lvl3pPr lvl="2" algn="ctr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935"/>
              <a:buNone/>
              <a:defRPr sz="935"/>
            </a:lvl3pPr>
            <a:lvl4pPr lvl="3" algn="ctr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/>
            </a:lvl4pPr>
            <a:lvl5pPr lvl="4" algn="ctr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/>
            </a:lvl5pPr>
            <a:lvl6pPr lvl="5" algn="ctr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/>
            </a:lvl6pPr>
            <a:lvl7pPr lvl="6" algn="ctr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/>
            </a:lvl7pPr>
            <a:lvl8pPr lvl="7" algn="ctr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/>
            </a:lvl8pPr>
            <a:lvl9pPr lvl="8" algn="ctr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dt" idx="10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ftr" idx="11"/>
          </p:nvPr>
        </p:nvSpPr>
        <p:spPr>
          <a:xfrm>
            <a:off x="3281365" y="6356353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ldNum" idx="12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>
            <a:spLocks noGrp="1"/>
          </p:cNvSpPr>
          <p:nvPr>
            <p:ph type="title"/>
          </p:nvPr>
        </p:nvSpPr>
        <p:spPr>
          <a:xfrm>
            <a:off x="681040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4"/>
          <p:cNvSpPr txBox="1">
            <a:spLocks noGrp="1"/>
          </p:cNvSpPr>
          <p:nvPr>
            <p:ph type="body" idx="1"/>
          </p:nvPr>
        </p:nvSpPr>
        <p:spPr>
          <a:xfrm rot="5400000">
            <a:off x="2777333" y="-270668"/>
            <a:ext cx="4351338" cy="854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4"/>
          <p:cNvSpPr txBox="1">
            <a:spLocks noGrp="1"/>
          </p:cNvSpPr>
          <p:nvPr>
            <p:ph type="dt" idx="10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ftr" idx="11"/>
          </p:nvPr>
        </p:nvSpPr>
        <p:spPr>
          <a:xfrm>
            <a:off x="3281365" y="6356353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4"/>
          <p:cNvSpPr txBox="1">
            <a:spLocks noGrp="1"/>
          </p:cNvSpPr>
          <p:nvPr>
            <p:ph type="sldNum" idx="12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>
            <a:spLocks noGrp="1"/>
          </p:cNvSpPr>
          <p:nvPr>
            <p:ph type="title"/>
          </p:nvPr>
        </p:nvSpPr>
        <p:spPr>
          <a:xfrm rot="5400000">
            <a:off x="5251054" y="2203054"/>
            <a:ext cx="5811838" cy="2135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5"/>
          <p:cNvSpPr txBox="1">
            <a:spLocks noGrp="1"/>
          </p:cNvSpPr>
          <p:nvPr>
            <p:ph type="body" idx="1"/>
          </p:nvPr>
        </p:nvSpPr>
        <p:spPr>
          <a:xfrm rot="5400000">
            <a:off x="917179" y="128984"/>
            <a:ext cx="5811838" cy="6284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5"/>
          <p:cNvSpPr txBox="1">
            <a:spLocks noGrp="1"/>
          </p:cNvSpPr>
          <p:nvPr>
            <p:ph type="dt" idx="10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5"/>
          <p:cNvSpPr txBox="1">
            <a:spLocks noGrp="1"/>
          </p:cNvSpPr>
          <p:nvPr>
            <p:ph type="ftr" idx="11"/>
          </p:nvPr>
        </p:nvSpPr>
        <p:spPr>
          <a:xfrm>
            <a:off x="3281365" y="6356353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5"/>
          <p:cNvSpPr txBox="1">
            <a:spLocks noGrp="1"/>
          </p:cNvSpPr>
          <p:nvPr>
            <p:ph type="sldNum" idx="12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6"/>
          <p:cNvSpPr txBox="1">
            <a:spLocks noGrp="1"/>
          </p:cNvSpPr>
          <p:nvPr>
            <p:ph type="title"/>
          </p:nvPr>
        </p:nvSpPr>
        <p:spPr>
          <a:xfrm>
            <a:off x="681040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6"/>
          <p:cNvSpPr txBox="1">
            <a:spLocks noGrp="1"/>
          </p:cNvSpPr>
          <p:nvPr>
            <p:ph type="body" idx="1"/>
          </p:nvPr>
        </p:nvSpPr>
        <p:spPr>
          <a:xfrm>
            <a:off x="681040" y="1825625"/>
            <a:ext cx="85439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6"/>
          <p:cNvSpPr txBox="1">
            <a:spLocks noGrp="1"/>
          </p:cNvSpPr>
          <p:nvPr>
            <p:ph type="dt" idx="10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ftr" idx="11"/>
          </p:nvPr>
        </p:nvSpPr>
        <p:spPr>
          <a:xfrm>
            <a:off x="3281365" y="6356353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sldNum" idx="12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7"/>
          <p:cNvSpPr txBox="1">
            <a:spLocks noGrp="1"/>
          </p:cNvSpPr>
          <p:nvPr>
            <p:ph type="title"/>
          </p:nvPr>
        </p:nvSpPr>
        <p:spPr>
          <a:xfrm>
            <a:off x="675881" y="1709740"/>
            <a:ext cx="8543925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15"/>
              <a:buFont typeface="Calibri"/>
              <a:buNone/>
              <a:defRPr sz="3115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body" idx="1"/>
          </p:nvPr>
        </p:nvSpPr>
        <p:spPr>
          <a:xfrm>
            <a:off x="675881" y="4589466"/>
            <a:ext cx="8543925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Clr>
                <a:schemeClr val="dk1"/>
              </a:buClr>
              <a:buSzPts val="1246"/>
              <a:buNone/>
              <a:defRPr sz="1246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rgbClr val="888888"/>
              </a:buClr>
              <a:buSzPts val="1038"/>
              <a:buNone/>
              <a:defRPr sz="1038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rgbClr val="888888"/>
              </a:buClr>
              <a:buSzPts val="935"/>
              <a:buNone/>
              <a:defRPr sz="935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rgbClr val="888888"/>
              </a:buClr>
              <a:buSzPts val="831"/>
              <a:buNone/>
              <a:defRPr sz="831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rgbClr val="888888"/>
              </a:buClr>
              <a:buSzPts val="831"/>
              <a:buNone/>
              <a:defRPr sz="831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rgbClr val="888888"/>
              </a:buClr>
              <a:buSzPts val="831"/>
              <a:buNone/>
              <a:defRPr sz="831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rgbClr val="888888"/>
              </a:buClr>
              <a:buSzPts val="831"/>
              <a:buNone/>
              <a:defRPr sz="831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rgbClr val="888888"/>
              </a:buClr>
              <a:buSzPts val="831"/>
              <a:buNone/>
              <a:defRPr sz="831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rgbClr val="888888"/>
              </a:buClr>
              <a:buSzPts val="831"/>
              <a:buNone/>
              <a:defRPr sz="831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dt" idx="10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ftr" idx="11"/>
          </p:nvPr>
        </p:nvSpPr>
        <p:spPr>
          <a:xfrm>
            <a:off x="3281365" y="6356353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681040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8"/>
          <p:cNvSpPr txBox="1">
            <a:spLocks noGrp="1"/>
          </p:cNvSpPr>
          <p:nvPr>
            <p:ph type="body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dt" idx="10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ftr" idx="11"/>
          </p:nvPr>
        </p:nvSpPr>
        <p:spPr>
          <a:xfrm>
            <a:off x="3281365" y="6356353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sldNum" idx="12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682330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body" idx="1"/>
          </p:nvPr>
        </p:nvSpPr>
        <p:spPr>
          <a:xfrm>
            <a:off x="682330" y="1681164"/>
            <a:ext cx="4190702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Clr>
                <a:schemeClr val="dk1"/>
              </a:buClr>
              <a:buSzPts val="1246"/>
              <a:buNone/>
              <a:defRPr sz="1246" b="1"/>
            </a:lvl1pPr>
            <a:lvl2pPr marL="914400" lvl="1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038"/>
              <a:buNone/>
              <a:defRPr sz="1038" b="1"/>
            </a:lvl2pPr>
            <a:lvl3pPr marL="1371600" lvl="2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935"/>
              <a:buNone/>
              <a:defRPr sz="935" b="1"/>
            </a:lvl3pPr>
            <a:lvl4pPr marL="1828800" lvl="3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 b="1"/>
            </a:lvl4pPr>
            <a:lvl5pPr marL="2286000" lvl="4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 b="1"/>
            </a:lvl5pPr>
            <a:lvl6pPr marL="2743200" lvl="5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 b="1"/>
            </a:lvl6pPr>
            <a:lvl7pPr marL="3200400" lvl="6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 b="1"/>
            </a:lvl7pPr>
            <a:lvl8pPr marL="3657600" lvl="7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 b="1"/>
            </a:lvl8pPr>
            <a:lvl9pPr marL="4114800" lvl="8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 b="1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682330" y="2505076"/>
            <a:ext cx="4190702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3"/>
          </p:nvPr>
        </p:nvSpPr>
        <p:spPr>
          <a:xfrm>
            <a:off x="5014915" y="1681164"/>
            <a:ext cx="4211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Clr>
                <a:schemeClr val="dk1"/>
              </a:buClr>
              <a:buSzPts val="1246"/>
              <a:buNone/>
              <a:defRPr sz="1246" b="1"/>
            </a:lvl1pPr>
            <a:lvl2pPr marL="914400" lvl="1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038"/>
              <a:buNone/>
              <a:defRPr sz="1038" b="1"/>
            </a:lvl2pPr>
            <a:lvl3pPr marL="1371600" lvl="2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935"/>
              <a:buNone/>
              <a:defRPr sz="935" b="1"/>
            </a:lvl3pPr>
            <a:lvl4pPr marL="1828800" lvl="3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 b="1"/>
            </a:lvl4pPr>
            <a:lvl5pPr marL="2286000" lvl="4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 b="1"/>
            </a:lvl5pPr>
            <a:lvl6pPr marL="2743200" lvl="5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 b="1"/>
            </a:lvl6pPr>
            <a:lvl7pPr marL="3200400" lvl="6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 b="1"/>
            </a:lvl7pPr>
            <a:lvl8pPr marL="3657600" lvl="7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 b="1"/>
            </a:lvl8pPr>
            <a:lvl9pPr marL="4114800" lvl="8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 b="1"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body" idx="4"/>
          </p:nvPr>
        </p:nvSpPr>
        <p:spPr>
          <a:xfrm>
            <a:off x="5014915" y="2505076"/>
            <a:ext cx="4211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dt" idx="10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ftr" idx="11"/>
          </p:nvPr>
        </p:nvSpPr>
        <p:spPr>
          <a:xfrm>
            <a:off x="3281365" y="6356353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>
            <a:spLocks noGrp="1"/>
          </p:cNvSpPr>
          <p:nvPr>
            <p:ph type="title"/>
          </p:nvPr>
        </p:nvSpPr>
        <p:spPr>
          <a:xfrm>
            <a:off x="681040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3281365" y="6356353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dt" idx="10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ftr" idx="11"/>
          </p:nvPr>
        </p:nvSpPr>
        <p:spPr>
          <a:xfrm>
            <a:off x="3281365" y="6356353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>
            <a:spLocks noGrp="1"/>
          </p:cNvSpPr>
          <p:nvPr>
            <p:ph type="title"/>
          </p:nvPr>
        </p:nvSpPr>
        <p:spPr>
          <a:xfrm>
            <a:off x="682328" y="457200"/>
            <a:ext cx="3194944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62"/>
              <a:buFont typeface="Calibri"/>
              <a:buNone/>
              <a:defRPr sz="1662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2"/>
          <p:cNvSpPr txBox="1">
            <a:spLocks noGrp="1"/>
          </p:cNvSpPr>
          <p:nvPr>
            <p:ph type="body" idx="1"/>
          </p:nvPr>
        </p:nvSpPr>
        <p:spPr>
          <a:xfrm>
            <a:off x="4211342" y="987428"/>
            <a:ext cx="5014913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4137" algn="l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Clr>
                <a:schemeClr val="dk1"/>
              </a:buClr>
              <a:buSzPts val="1662"/>
              <a:buChar char="•"/>
              <a:defRPr sz="1662"/>
            </a:lvl1pPr>
            <a:lvl2pPr marL="914400" lvl="1" indent="-320929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454"/>
              <a:buChar char="•"/>
              <a:defRPr sz="1454"/>
            </a:lvl2pPr>
            <a:lvl3pPr marL="1371600" lvl="2" indent="-307721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246"/>
              <a:buChar char="•"/>
              <a:defRPr sz="1246"/>
            </a:lvl3pPr>
            <a:lvl4pPr marL="1828800" lvl="3" indent="-294513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038"/>
              <a:buChar char="•"/>
              <a:defRPr sz="1038"/>
            </a:lvl4pPr>
            <a:lvl5pPr marL="2286000" lvl="4" indent="-294513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038"/>
              <a:buChar char="•"/>
              <a:defRPr sz="1038"/>
            </a:lvl5pPr>
            <a:lvl6pPr marL="2743200" lvl="5" indent="-294513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038"/>
              <a:buChar char="•"/>
              <a:defRPr sz="1038"/>
            </a:lvl6pPr>
            <a:lvl7pPr marL="3200400" lvl="6" indent="-294513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038"/>
              <a:buChar char="•"/>
              <a:defRPr sz="1038"/>
            </a:lvl7pPr>
            <a:lvl8pPr marL="3657600" lvl="7" indent="-294513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038"/>
              <a:buChar char="•"/>
              <a:defRPr sz="1038"/>
            </a:lvl8pPr>
            <a:lvl9pPr marL="4114800" lvl="8" indent="-294513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038"/>
              <a:buChar char="•"/>
              <a:defRPr sz="1038"/>
            </a:lvl9pPr>
          </a:lstStyle>
          <a:p>
            <a:endParaRPr/>
          </a:p>
        </p:txBody>
      </p:sp>
      <p:sp>
        <p:nvSpPr>
          <p:cNvPr id="61" name="Google Shape;61;p12"/>
          <p:cNvSpPr txBox="1">
            <a:spLocks noGrp="1"/>
          </p:cNvSpPr>
          <p:nvPr>
            <p:ph type="body" idx="2"/>
          </p:nvPr>
        </p:nvSpPr>
        <p:spPr>
          <a:xfrm>
            <a:off x="682328" y="2057400"/>
            <a:ext cx="3194944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/>
            </a:lvl1pPr>
            <a:lvl2pPr marL="914400" lvl="1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727"/>
              <a:buNone/>
              <a:defRPr sz="727"/>
            </a:lvl2pPr>
            <a:lvl3pPr marL="1371600" lvl="2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623"/>
              <a:buNone/>
              <a:defRPr sz="623"/>
            </a:lvl3pPr>
            <a:lvl4pPr marL="1828800" lvl="3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519"/>
              <a:buNone/>
              <a:defRPr sz="519"/>
            </a:lvl4pPr>
            <a:lvl5pPr marL="2286000" lvl="4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519"/>
              <a:buNone/>
              <a:defRPr sz="519"/>
            </a:lvl5pPr>
            <a:lvl6pPr marL="2743200" lvl="5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519"/>
              <a:buNone/>
              <a:defRPr sz="519"/>
            </a:lvl6pPr>
            <a:lvl7pPr marL="3200400" lvl="6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519"/>
              <a:buNone/>
              <a:defRPr sz="519"/>
            </a:lvl7pPr>
            <a:lvl8pPr marL="3657600" lvl="7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519"/>
              <a:buNone/>
              <a:defRPr sz="519"/>
            </a:lvl8pPr>
            <a:lvl9pPr marL="4114800" lvl="8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519"/>
              <a:buNone/>
              <a:defRPr sz="519"/>
            </a:lvl9pPr>
          </a:lstStyle>
          <a:p>
            <a:endParaRPr/>
          </a:p>
        </p:txBody>
      </p:sp>
      <p:sp>
        <p:nvSpPr>
          <p:cNvPr id="62" name="Google Shape;62;p12"/>
          <p:cNvSpPr txBox="1">
            <a:spLocks noGrp="1"/>
          </p:cNvSpPr>
          <p:nvPr>
            <p:ph type="dt" idx="10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2"/>
          <p:cNvSpPr txBox="1">
            <a:spLocks noGrp="1"/>
          </p:cNvSpPr>
          <p:nvPr>
            <p:ph type="ftr" idx="11"/>
          </p:nvPr>
        </p:nvSpPr>
        <p:spPr>
          <a:xfrm>
            <a:off x="3281365" y="6356353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sldNum" idx="12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>
            <a:spLocks noGrp="1"/>
          </p:cNvSpPr>
          <p:nvPr>
            <p:ph type="title"/>
          </p:nvPr>
        </p:nvSpPr>
        <p:spPr>
          <a:xfrm>
            <a:off x="682328" y="457200"/>
            <a:ext cx="3194944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62"/>
              <a:buFont typeface="Calibri"/>
              <a:buNone/>
              <a:defRPr sz="1662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>
            <a:spLocks noGrp="1"/>
          </p:cNvSpPr>
          <p:nvPr>
            <p:ph type="pic" idx="2"/>
          </p:nvPr>
        </p:nvSpPr>
        <p:spPr>
          <a:xfrm>
            <a:off x="4211342" y="987428"/>
            <a:ext cx="5014913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3"/>
          <p:cNvSpPr txBox="1">
            <a:spLocks noGrp="1"/>
          </p:cNvSpPr>
          <p:nvPr>
            <p:ph type="body" idx="1"/>
          </p:nvPr>
        </p:nvSpPr>
        <p:spPr>
          <a:xfrm>
            <a:off x="682328" y="2057400"/>
            <a:ext cx="3194944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Clr>
                <a:schemeClr val="dk1"/>
              </a:buClr>
              <a:buSzPts val="831"/>
              <a:buNone/>
              <a:defRPr sz="831"/>
            </a:lvl1pPr>
            <a:lvl2pPr marL="914400" lvl="1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727"/>
              <a:buNone/>
              <a:defRPr sz="727"/>
            </a:lvl2pPr>
            <a:lvl3pPr marL="1371600" lvl="2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623"/>
              <a:buNone/>
              <a:defRPr sz="623"/>
            </a:lvl3pPr>
            <a:lvl4pPr marL="1828800" lvl="3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519"/>
              <a:buNone/>
              <a:defRPr sz="519"/>
            </a:lvl4pPr>
            <a:lvl5pPr marL="2286000" lvl="4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519"/>
              <a:buNone/>
              <a:defRPr sz="519"/>
            </a:lvl5pPr>
            <a:lvl6pPr marL="2743200" lvl="5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519"/>
              <a:buNone/>
              <a:defRPr sz="519"/>
            </a:lvl6pPr>
            <a:lvl7pPr marL="3200400" lvl="6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519"/>
              <a:buNone/>
              <a:defRPr sz="519"/>
            </a:lvl7pPr>
            <a:lvl8pPr marL="3657600" lvl="7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519"/>
              <a:buNone/>
              <a:defRPr sz="519"/>
            </a:lvl8pPr>
            <a:lvl9pPr marL="4114800" lvl="8" indent="-228600" algn="l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519"/>
              <a:buNone/>
              <a:defRPr sz="519"/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dt" idx="10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ftr" idx="11"/>
          </p:nvPr>
        </p:nvSpPr>
        <p:spPr>
          <a:xfrm>
            <a:off x="3281365" y="6356353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sldNum" idx="12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>
            <a:spLocks noGrp="1"/>
          </p:cNvSpPr>
          <p:nvPr>
            <p:ph type="title"/>
          </p:nvPr>
        </p:nvSpPr>
        <p:spPr>
          <a:xfrm>
            <a:off x="681040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85"/>
              <a:buFont typeface="Calibri"/>
              <a:buNone/>
              <a:defRPr sz="228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4"/>
          <p:cNvSpPr txBox="1">
            <a:spLocks noGrp="1"/>
          </p:cNvSpPr>
          <p:nvPr>
            <p:ph type="body" idx="1"/>
          </p:nvPr>
        </p:nvSpPr>
        <p:spPr>
          <a:xfrm>
            <a:off x="681040" y="1825625"/>
            <a:ext cx="85439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20929" algn="l" rtl="0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Clr>
                <a:schemeClr val="dk1"/>
              </a:buClr>
              <a:buSzPts val="1454"/>
              <a:buFont typeface="Arial"/>
              <a:buChar char="•"/>
              <a:defRPr sz="145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7721" algn="l" rtl="0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246"/>
              <a:buFont typeface="Arial"/>
              <a:buChar char="•"/>
              <a:defRPr sz="124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4513" algn="l" rtl="0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038"/>
              <a:buFont typeface="Arial"/>
              <a:buChar char="•"/>
              <a:defRPr sz="103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7972" algn="l" rtl="0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935"/>
              <a:buFont typeface="Arial"/>
              <a:buChar char="•"/>
              <a:defRPr sz="9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7972" algn="l" rtl="0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935"/>
              <a:buFont typeface="Arial"/>
              <a:buChar char="•"/>
              <a:defRPr sz="9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7972" algn="l" rtl="0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935"/>
              <a:buFont typeface="Arial"/>
              <a:buChar char="•"/>
              <a:defRPr sz="9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7972" algn="l" rtl="0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935"/>
              <a:buFont typeface="Arial"/>
              <a:buChar char="•"/>
              <a:defRPr sz="9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7972" algn="l" rtl="0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935"/>
              <a:buFont typeface="Arial"/>
              <a:buChar char="•"/>
              <a:defRPr sz="9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7972" algn="l" rtl="0">
              <a:lnSpc>
                <a:spcPct val="90000"/>
              </a:lnSpc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935"/>
              <a:buFont typeface="Arial"/>
              <a:buChar char="•"/>
              <a:defRPr sz="9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4"/>
          <p:cNvSpPr txBox="1">
            <a:spLocks noGrp="1"/>
          </p:cNvSpPr>
          <p:nvPr>
            <p:ph type="dt" idx="10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6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ftr" idx="11"/>
          </p:nvPr>
        </p:nvSpPr>
        <p:spPr>
          <a:xfrm>
            <a:off x="3281365" y="6356353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6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sldNum" idx="12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2"/>
          <p:cNvPicPr preferRelativeResize="0"/>
          <p:nvPr/>
        </p:nvPicPr>
        <p:blipFill rotWithShape="1">
          <a:blip r:embed="rId3">
            <a:alphaModFix/>
          </a:blip>
          <a:srcRect l="741" r="773" b="20137"/>
          <a:stretch/>
        </p:blipFill>
        <p:spPr>
          <a:xfrm>
            <a:off x="0" y="4941686"/>
            <a:ext cx="9906000" cy="1916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2"/>
          <p:cNvPicPr preferRelativeResize="0"/>
          <p:nvPr/>
        </p:nvPicPr>
        <p:blipFill rotWithShape="1">
          <a:blip r:embed="rId4">
            <a:alphaModFix/>
          </a:blip>
          <a:srcRect r="13139"/>
          <a:stretch/>
        </p:blipFill>
        <p:spPr>
          <a:xfrm>
            <a:off x="7286329" y="112308"/>
            <a:ext cx="2619671" cy="51151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0" name="Google Shape;100;p2"/>
          <p:cNvGraphicFramePr/>
          <p:nvPr/>
        </p:nvGraphicFramePr>
        <p:xfrm>
          <a:off x="194655" y="623825"/>
          <a:ext cx="9620550" cy="4317850"/>
        </p:xfrm>
        <a:graphic>
          <a:graphicData uri="http://schemas.openxmlformats.org/drawingml/2006/table">
            <a:tbl>
              <a:tblPr>
                <a:noFill/>
                <a:tableStyleId>{73254DF7-F2E0-48AD-AEBC-6A753BB6FE01}</a:tableStyleId>
              </a:tblPr>
              <a:tblGrid>
                <a:gridCol w="320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6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06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230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By 1850, The Liverpool Manchester line was carrying up to 200,000 passengers per week. 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The railways helped industry with cheaper products. Makers could sell cheaper goods and make more profit (money). 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Coal and iron industries were made richer. 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6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Some people worried that sparks from the tracks would burn their crops, and the noise would frighten farm animals.  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Many people thought that trains were an unnecessary and noisy. Towns like Oxford refused to let railways in for several years.  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Whole new towns were created. Crewe grew from a place with 203 people in 1841 to 18000 in 1871. 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52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The mail was delivered more quickly, and national newspapers grew. 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Travel became easier and holidays to seaside towns like Brighton became popular. 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Many people complained about the pollution. 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0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Farmers could get their produce to market cheaper and could send it further and quicker. 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Railways provided jobs. It took 20000 workers to build the London to Birmingham line. 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Britain built the world’s first rail network, and it became a symbol of Britain’s success in the mid 1800s. 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97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People thought that cows would be scared by the loud noise of trains and that their milk would turn sour.  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People thought (incorrectly) that train travel for pregnant women was dangerous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Some claimed (incorrectly) that travelling at such speed would drive people mad. 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2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More people were now able to join political parties and travel easily to meetings. 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Fish could be transported quickly and stay fresh; Fish and chips took off!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C2B64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i="0" u="none" strike="noStrike" cap="none">
                          <a:solidFill>
                            <a:srgbClr val="2C2B64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Before 1840 towns across the UK used their own time. GWR brought in standard time.</a:t>
                      </a:r>
                      <a:endParaRPr sz="1200" u="none" strike="noStrike" cap="none">
                        <a:solidFill>
                          <a:srgbClr val="2C2B64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9925" marR="39925" marT="19975" marB="199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1" name="Google Shape;101;p2"/>
          <p:cNvSpPr/>
          <p:nvPr/>
        </p:nvSpPr>
        <p:spPr>
          <a:xfrm>
            <a:off x="194654" y="5132571"/>
            <a:ext cx="6789805" cy="597020"/>
          </a:xfrm>
          <a:prstGeom prst="roundRect">
            <a:avLst>
              <a:gd name="adj" fmla="val 8563"/>
            </a:avLst>
          </a:prstGeom>
          <a:solidFill>
            <a:srgbClr val="2C2B6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TASK: </a:t>
            </a:r>
            <a:r>
              <a:rPr lang="en-GB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Read the information. Put a tick in the boxes that show a positive impact of the railway. Put a cross in the boxes that show a negative impact of the railway.</a:t>
            </a:r>
            <a:endParaRPr sz="1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" name="Google Shape;102;p2" descr="A green check mark on a black background&#10;&#10;AI-generated content may be incorrect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56130" y="900739"/>
            <a:ext cx="470517" cy="4553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3"/>
          <p:cNvPicPr preferRelativeResize="0"/>
          <p:nvPr/>
        </p:nvPicPr>
        <p:blipFill rotWithShape="1">
          <a:blip r:embed="rId3">
            <a:alphaModFix/>
          </a:blip>
          <a:srcRect r="13139"/>
          <a:stretch/>
        </p:blipFill>
        <p:spPr>
          <a:xfrm>
            <a:off x="7286329" y="6346484"/>
            <a:ext cx="2619671" cy="511516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"/>
          <p:cNvSpPr/>
          <p:nvPr/>
        </p:nvSpPr>
        <p:spPr>
          <a:xfrm>
            <a:off x="358421" y="202081"/>
            <a:ext cx="9228068" cy="511516"/>
          </a:xfrm>
          <a:prstGeom prst="roundRect">
            <a:avLst>
              <a:gd name="adj" fmla="val 19059"/>
            </a:avLst>
          </a:prstGeom>
          <a:solidFill>
            <a:srgbClr val="F9DC4B"/>
          </a:solidFill>
          <a:ln w="28575" cap="flat" cmpd="sng">
            <a:solidFill>
              <a:srgbClr val="2C2B6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rPr>
              <a:t>Trains of the future</a:t>
            </a:r>
            <a:endParaRPr/>
          </a:p>
        </p:txBody>
      </p:sp>
      <p:sp>
        <p:nvSpPr>
          <p:cNvPr id="109" name="Google Shape;109;p3"/>
          <p:cNvSpPr/>
          <p:nvPr/>
        </p:nvSpPr>
        <p:spPr>
          <a:xfrm>
            <a:off x="358421" y="798617"/>
            <a:ext cx="9228068" cy="368702"/>
          </a:xfrm>
          <a:prstGeom prst="roundRect">
            <a:avLst>
              <a:gd name="adj" fmla="val 24393"/>
            </a:avLst>
          </a:prstGeom>
          <a:solidFill>
            <a:srgbClr val="2C2B6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TASK: </a:t>
            </a:r>
            <a:r>
              <a:rPr lang="en-GB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Design your own train of the future. </a:t>
            </a:r>
            <a:r>
              <a:rPr lang="en-GB" sz="12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Top tip</a:t>
            </a:r>
            <a:r>
              <a:rPr lang="en-GB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 think about how you can make your train more sustainable.</a:t>
            </a:r>
            <a:endParaRPr/>
          </a:p>
        </p:txBody>
      </p:sp>
      <p:sp>
        <p:nvSpPr>
          <p:cNvPr id="110" name="Google Shape;110;p3"/>
          <p:cNvSpPr/>
          <p:nvPr/>
        </p:nvSpPr>
        <p:spPr>
          <a:xfrm>
            <a:off x="358421" y="1252339"/>
            <a:ext cx="9228068" cy="5094145"/>
          </a:xfrm>
          <a:prstGeom prst="roundRect">
            <a:avLst>
              <a:gd name="adj" fmla="val 2675"/>
            </a:avLst>
          </a:prstGeom>
          <a:solidFill>
            <a:schemeClr val="lt1"/>
          </a:solidFill>
          <a:ln w="28575" cap="flat" cmpd="sng">
            <a:solidFill>
              <a:srgbClr val="2C2B6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2C2B6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</Words>
  <Application>Microsoft Office PowerPoint</Application>
  <PresentationFormat>A4 Paper (210x297 mm)</PresentationFormat>
  <Paragraphs>21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Florence Pennant</dc:creator>
  <cp:lastModifiedBy>Sophie Lounds</cp:lastModifiedBy>
  <cp:revision>1</cp:revision>
  <dcterms:created xsi:type="dcterms:W3CDTF">2025-10-02T09:02:54Z</dcterms:created>
  <dcterms:modified xsi:type="dcterms:W3CDTF">2026-03-19T13:44:18Z</dcterms:modified>
</cp:coreProperties>
</file>