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2" r:id="rId6"/>
    <p:sldId id="354" r:id="rId7"/>
    <p:sldId id="355" r:id="rId8"/>
    <p:sldId id="265" r:id="rId9"/>
    <p:sldId id="266" r:id="rId10"/>
    <p:sldId id="267" r:id="rId11"/>
    <p:sldId id="268" r:id="rId12"/>
    <p:sldId id="356" r:id="rId13"/>
    <p:sldId id="362" r:id="rId14"/>
    <p:sldId id="360" r:id="rId15"/>
    <p:sldId id="274" r:id="rId16"/>
    <p:sldId id="361" r:id="rId1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9" roundtripDataSignature="AMtx7mhTvK/47uf0zVvCB9md06+faNJd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5BB98E"/>
    <a:srgbClr val="84BC98"/>
    <a:srgbClr val="A5D3B3"/>
    <a:srgbClr val="2F2967"/>
    <a:srgbClr val="F9DC4B"/>
    <a:srgbClr val="FFFF00"/>
    <a:srgbClr val="FFC000"/>
    <a:srgbClr val="7030A0"/>
    <a:srgbClr val="9FF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5" autoAdjust="0"/>
    <p:restoredTop sz="85894" autoAdjust="0"/>
  </p:normalViewPr>
  <p:slideViewPr>
    <p:cSldViewPr snapToGrid="0">
      <p:cViewPr varScale="1">
        <p:scale>
          <a:sx n="49" d="100"/>
          <a:sy n="49" d="100"/>
        </p:scale>
        <p:origin x="29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9" Type="http://customschemas.google.com/relationships/presentationmetadata" Target="metadata"/><Relationship Id="rId3" Type="http://schemas.openxmlformats.org/officeDocument/2006/relationships/slide" Target="slides/slide2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o Jackson" userId="1ab7e30f-7beb-4e09-a4d3-59a470a406b5" providerId="ADAL" clId="{23744490-5B86-44C2-8121-C11333732B84}"/>
    <pc:docChg chg="undo custSel addSld delSld modSld">
      <pc:chgData name="Soo Jackson" userId="1ab7e30f-7beb-4e09-a4d3-59a470a406b5" providerId="ADAL" clId="{23744490-5B86-44C2-8121-C11333732B84}" dt="2024-02-05T17:06:07.742" v="655" actId="403"/>
      <pc:docMkLst>
        <pc:docMk/>
      </pc:docMkLst>
      <pc:sldChg chg="modSp mod">
        <pc:chgData name="Soo Jackson" userId="1ab7e30f-7beb-4e09-a4d3-59a470a406b5" providerId="ADAL" clId="{23744490-5B86-44C2-8121-C11333732B84}" dt="2024-02-05T14:17:30.456" v="43" actId="6549"/>
        <pc:sldMkLst>
          <pc:docMk/>
          <pc:sldMk cId="0" sldId="257"/>
        </pc:sldMkLst>
        <pc:spChg chg="mod">
          <ac:chgData name="Soo Jackson" userId="1ab7e30f-7beb-4e09-a4d3-59a470a406b5" providerId="ADAL" clId="{23744490-5B86-44C2-8121-C11333732B84}" dt="2024-02-05T14:17:30.456" v="43" actId="6549"/>
          <ac:spMkLst>
            <pc:docMk/>
            <pc:sldMk cId="0" sldId="257"/>
            <ac:spMk id="2" creationId="{7F0D2FA0-E7A3-BF16-91CB-0264925B638B}"/>
          </ac:spMkLst>
        </pc:spChg>
        <pc:spChg chg="mod">
          <ac:chgData name="Soo Jackson" userId="1ab7e30f-7beb-4e09-a4d3-59a470a406b5" providerId="ADAL" clId="{23744490-5B86-44C2-8121-C11333732B84}" dt="2024-02-05T14:16:38.887" v="22" actId="20577"/>
          <ac:spMkLst>
            <pc:docMk/>
            <pc:sldMk cId="0" sldId="257"/>
            <ac:spMk id="97" creationId="{00000000-0000-0000-0000-000000000000}"/>
          </ac:spMkLst>
        </pc:spChg>
      </pc:sldChg>
      <pc:sldChg chg="modSp mod">
        <pc:chgData name="Soo Jackson" userId="1ab7e30f-7beb-4e09-a4d3-59a470a406b5" providerId="ADAL" clId="{23744490-5B86-44C2-8121-C11333732B84}" dt="2024-02-05T14:19:24.215" v="187" actId="20577"/>
        <pc:sldMkLst>
          <pc:docMk/>
          <pc:sldMk cId="0" sldId="258"/>
        </pc:sldMkLst>
        <pc:spChg chg="mod">
          <ac:chgData name="Soo Jackson" userId="1ab7e30f-7beb-4e09-a4d3-59a470a406b5" providerId="ADAL" clId="{23744490-5B86-44C2-8121-C11333732B84}" dt="2024-02-05T14:18:56.207" v="175" actId="20577"/>
          <ac:spMkLst>
            <pc:docMk/>
            <pc:sldMk cId="0" sldId="258"/>
            <ac:spMk id="3" creationId="{9584A57B-4F53-6E20-46E8-F82985C47439}"/>
          </ac:spMkLst>
        </pc:spChg>
        <pc:spChg chg="mod">
          <ac:chgData name="Soo Jackson" userId="1ab7e30f-7beb-4e09-a4d3-59a470a406b5" providerId="ADAL" clId="{23744490-5B86-44C2-8121-C11333732B84}" dt="2024-02-05T14:19:24.215" v="187" actId="20577"/>
          <ac:spMkLst>
            <pc:docMk/>
            <pc:sldMk cId="0" sldId="258"/>
            <ac:spMk id="5" creationId="{EB25DE48-CD31-2769-DAEE-84E097A4DAA2}"/>
          </ac:spMkLst>
        </pc:spChg>
      </pc:sldChg>
      <pc:sldChg chg="modSp mod">
        <pc:chgData name="Soo Jackson" userId="1ab7e30f-7beb-4e09-a4d3-59a470a406b5" providerId="ADAL" clId="{23744490-5B86-44C2-8121-C11333732B84}" dt="2024-02-05T14:20:48.277" v="231" actId="20577"/>
        <pc:sldMkLst>
          <pc:docMk/>
          <pc:sldMk cId="0" sldId="260"/>
        </pc:sldMkLst>
        <pc:spChg chg="mod">
          <ac:chgData name="Soo Jackson" userId="1ab7e30f-7beb-4e09-a4d3-59a470a406b5" providerId="ADAL" clId="{23744490-5B86-44C2-8121-C11333732B84}" dt="2024-02-05T14:19:45.237" v="189" actId="20577"/>
          <ac:spMkLst>
            <pc:docMk/>
            <pc:sldMk cId="0" sldId="260"/>
            <ac:spMk id="3" creationId="{E5D82679-5395-2D36-90BE-63F9549E2CA3}"/>
          </ac:spMkLst>
        </pc:spChg>
        <pc:spChg chg="mod">
          <ac:chgData name="Soo Jackson" userId="1ab7e30f-7beb-4e09-a4d3-59a470a406b5" providerId="ADAL" clId="{23744490-5B86-44C2-8121-C11333732B84}" dt="2024-02-05T14:20:48.277" v="231" actId="20577"/>
          <ac:spMkLst>
            <pc:docMk/>
            <pc:sldMk cId="0" sldId="260"/>
            <ac:spMk id="8" creationId="{9E2781D4-8978-ADA4-3571-340997EFF4A6}"/>
          </ac:spMkLst>
        </pc:spChg>
      </pc:sldChg>
      <pc:sldChg chg="modSp mod">
        <pc:chgData name="Soo Jackson" userId="1ab7e30f-7beb-4e09-a4d3-59a470a406b5" providerId="ADAL" clId="{23744490-5B86-44C2-8121-C11333732B84}" dt="2024-02-05T15:07:33.861" v="645" actId="20577"/>
        <pc:sldMkLst>
          <pc:docMk/>
          <pc:sldMk cId="0" sldId="262"/>
        </pc:sldMkLst>
        <pc:spChg chg="mod">
          <ac:chgData name="Soo Jackson" userId="1ab7e30f-7beb-4e09-a4d3-59a470a406b5" providerId="ADAL" clId="{23744490-5B86-44C2-8121-C11333732B84}" dt="2024-02-05T15:07:33.861" v="645" actId="20577"/>
          <ac:spMkLst>
            <pc:docMk/>
            <pc:sldMk cId="0" sldId="262"/>
            <ac:spMk id="2" creationId="{4B801270-BA2C-0EA6-17A6-ABABD87DECC8}"/>
          </ac:spMkLst>
        </pc:spChg>
        <pc:spChg chg="mod">
          <ac:chgData name="Soo Jackson" userId="1ab7e30f-7beb-4e09-a4d3-59a470a406b5" providerId="ADAL" clId="{23744490-5B86-44C2-8121-C11333732B84}" dt="2024-02-05T14:35:21.878" v="267" actId="6549"/>
          <ac:spMkLst>
            <pc:docMk/>
            <pc:sldMk cId="0" sldId="262"/>
            <ac:spMk id="145" creationId="{00000000-0000-0000-0000-000000000000}"/>
          </ac:spMkLst>
        </pc:spChg>
      </pc:sldChg>
      <pc:sldChg chg="modSp mod">
        <pc:chgData name="Soo Jackson" userId="1ab7e30f-7beb-4e09-a4d3-59a470a406b5" providerId="ADAL" clId="{23744490-5B86-44C2-8121-C11333732B84}" dt="2024-02-05T14:38:22.985" v="346" actId="20577"/>
        <pc:sldMkLst>
          <pc:docMk/>
          <pc:sldMk cId="0" sldId="265"/>
        </pc:sldMkLst>
        <pc:spChg chg="mod">
          <ac:chgData name="Soo Jackson" userId="1ab7e30f-7beb-4e09-a4d3-59a470a406b5" providerId="ADAL" clId="{23744490-5B86-44C2-8121-C11333732B84}" dt="2024-02-05T14:38:03.850" v="342" actId="6549"/>
          <ac:spMkLst>
            <pc:docMk/>
            <pc:sldMk cId="0" sldId="265"/>
            <ac:spMk id="5" creationId="{E106772B-B256-98C6-BF93-694F0BD3AB15}"/>
          </ac:spMkLst>
        </pc:spChg>
        <pc:spChg chg="mod">
          <ac:chgData name="Soo Jackson" userId="1ab7e30f-7beb-4e09-a4d3-59a470a406b5" providerId="ADAL" clId="{23744490-5B86-44C2-8121-C11333732B84}" dt="2024-02-05T14:38:22.985" v="346" actId="20577"/>
          <ac:spMkLst>
            <pc:docMk/>
            <pc:sldMk cId="0" sldId="265"/>
            <ac:spMk id="7" creationId="{A6C5D2E1-343C-B314-B2CA-7597B962BB52}"/>
          </ac:spMkLst>
        </pc:spChg>
      </pc:sldChg>
      <pc:sldChg chg="modSp mod">
        <pc:chgData name="Soo Jackson" userId="1ab7e30f-7beb-4e09-a4d3-59a470a406b5" providerId="ADAL" clId="{23744490-5B86-44C2-8121-C11333732B84}" dt="2024-02-05T14:47:34.261" v="553" actId="20577"/>
        <pc:sldMkLst>
          <pc:docMk/>
          <pc:sldMk cId="0" sldId="266"/>
        </pc:sldMkLst>
        <pc:spChg chg="mod">
          <ac:chgData name="Soo Jackson" userId="1ab7e30f-7beb-4e09-a4d3-59a470a406b5" providerId="ADAL" clId="{23744490-5B86-44C2-8121-C11333732B84}" dt="2024-02-05T14:39:35.564" v="372" actId="1076"/>
          <ac:spMkLst>
            <pc:docMk/>
            <pc:sldMk cId="0" sldId="266"/>
            <ac:spMk id="186" creationId="{00000000-0000-0000-0000-000000000000}"/>
          </ac:spMkLst>
        </pc:spChg>
        <pc:spChg chg="mod">
          <ac:chgData name="Soo Jackson" userId="1ab7e30f-7beb-4e09-a4d3-59a470a406b5" providerId="ADAL" clId="{23744490-5B86-44C2-8121-C11333732B84}" dt="2024-02-05T14:47:34.261" v="553" actId="20577"/>
          <ac:spMkLst>
            <pc:docMk/>
            <pc:sldMk cId="0" sldId="266"/>
            <ac:spMk id="187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4:39:32.477" v="371" actId="1076"/>
          <ac:picMkLst>
            <pc:docMk/>
            <pc:sldMk cId="0" sldId="266"/>
            <ac:picMk id="10242" creationId="{BA7D6610-5DC6-29B0-79BB-AEC976886D41}"/>
          </ac:picMkLst>
        </pc:picChg>
      </pc:sldChg>
      <pc:sldChg chg="modSp mod">
        <pc:chgData name="Soo Jackson" userId="1ab7e30f-7beb-4e09-a4d3-59a470a406b5" providerId="ADAL" clId="{23744490-5B86-44C2-8121-C11333732B84}" dt="2024-02-05T16:25:36.341" v="654" actId="1076"/>
        <pc:sldMkLst>
          <pc:docMk/>
          <pc:sldMk cId="0" sldId="267"/>
        </pc:sldMkLst>
        <pc:spChg chg="mod">
          <ac:chgData name="Soo Jackson" userId="1ab7e30f-7beb-4e09-a4d3-59a470a406b5" providerId="ADAL" clId="{23744490-5B86-44C2-8121-C11333732B84}" dt="2024-02-05T14:41:03.114" v="478" actId="6549"/>
          <ac:spMkLst>
            <pc:docMk/>
            <pc:sldMk cId="0" sldId="267"/>
            <ac:spMk id="3" creationId="{6F4C54E8-7E9F-DAD8-71AE-F260E7C8269F}"/>
          </ac:spMkLst>
        </pc:spChg>
        <pc:spChg chg="mod">
          <ac:chgData name="Soo Jackson" userId="1ab7e30f-7beb-4e09-a4d3-59a470a406b5" providerId="ADAL" clId="{23744490-5B86-44C2-8121-C11333732B84}" dt="2024-02-05T16:25:31.390" v="652" actId="1076"/>
          <ac:spMkLst>
            <pc:docMk/>
            <pc:sldMk cId="0" sldId="267"/>
            <ac:spMk id="197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6:25:36.341" v="654" actId="1076"/>
          <ac:picMkLst>
            <pc:docMk/>
            <pc:sldMk cId="0" sldId="267"/>
            <ac:picMk id="6" creationId="{6725644E-FC55-ACC0-4102-E19AF8C76F16}"/>
          </ac:picMkLst>
        </pc:picChg>
        <pc:picChg chg="mod">
          <ac:chgData name="Soo Jackson" userId="1ab7e30f-7beb-4e09-a4d3-59a470a406b5" providerId="ADAL" clId="{23744490-5B86-44C2-8121-C11333732B84}" dt="2024-02-05T14:41:11.641" v="480" actId="1076"/>
          <ac:picMkLst>
            <pc:docMk/>
            <pc:sldMk cId="0" sldId="267"/>
            <ac:picMk id="11268" creationId="{961AADEE-2D82-26F1-DEA5-47555CEB6E87}"/>
          </ac:picMkLst>
        </pc:picChg>
      </pc:sldChg>
      <pc:sldChg chg="modSp mod">
        <pc:chgData name="Soo Jackson" userId="1ab7e30f-7beb-4e09-a4d3-59a470a406b5" providerId="ADAL" clId="{23744490-5B86-44C2-8121-C11333732B84}" dt="2024-02-05T14:41:56.564" v="506" actId="6549"/>
        <pc:sldMkLst>
          <pc:docMk/>
          <pc:sldMk cId="0" sldId="268"/>
        </pc:sldMkLst>
        <pc:spChg chg="mod">
          <ac:chgData name="Soo Jackson" userId="1ab7e30f-7beb-4e09-a4d3-59a470a406b5" providerId="ADAL" clId="{23744490-5B86-44C2-8121-C11333732B84}" dt="2024-02-05T14:41:56.564" v="506" actId="6549"/>
          <ac:spMkLst>
            <pc:docMk/>
            <pc:sldMk cId="0" sldId="268"/>
            <ac:spMk id="3" creationId="{BEB2ECAF-BEDD-78E2-C698-1A2EB05091ED}"/>
          </ac:spMkLst>
        </pc:spChg>
        <pc:spChg chg="mod">
          <ac:chgData name="Soo Jackson" userId="1ab7e30f-7beb-4e09-a4d3-59a470a406b5" providerId="ADAL" clId="{23744490-5B86-44C2-8121-C11333732B84}" dt="2024-02-05T14:41:40.091" v="504" actId="20577"/>
          <ac:spMkLst>
            <pc:docMk/>
            <pc:sldMk cId="0" sldId="268"/>
            <ac:spMk id="5" creationId="{016B1967-C3EA-3B09-568C-296945961DD4}"/>
          </ac:spMkLst>
        </pc:spChg>
      </pc:sldChg>
      <pc:sldChg chg="modSp mod">
        <pc:chgData name="Soo Jackson" userId="1ab7e30f-7beb-4e09-a4d3-59a470a406b5" providerId="ADAL" clId="{23744490-5B86-44C2-8121-C11333732B84}" dt="2024-02-05T14:44:56.018" v="547" actId="403"/>
        <pc:sldMkLst>
          <pc:docMk/>
          <pc:sldMk cId="0" sldId="274"/>
        </pc:sldMkLst>
        <pc:spChg chg="mod">
          <ac:chgData name="Soo Jackson" userId="1ab7e30f-7beb-4e09-a4d3-59a470a406b5" providerId="ADAL" clId="{23744490-5B86-44C2-8121-C11333732B84}" dt="2024-02-05T14:44:56.018" v="547" actId="403"/>
          <ac:spMkLst>
            <pc:docMk/>
            <pc:sldMk cId="0" sldId="274"/>
            <ac:spMk id="6" creationId="{C86FB652-5F28-AF2A-3CA0-9D0C6667EFED}"/>
          </ac:spMkLst>
        </pc:spChg>
      </pc:sldChg>
      <pc:sldChg chg="modSp mod">
        <pc:chgData name="Soo Jackson" userId="1ab7e30f-7beb-4e09-a4d3-59a470a406b5" providerId="ADAL" clId="{23744490-5B86-44C2-8121-C11333732B84}" dt="2024-02-05T14:48:22.459" v="558" actId="20577"/>
        <pc:sldMkLst>
          <pc:docMk/>
          <pc:sldMk cId="0" sldId="354"/>
        </pc:sldMkLst>
        <pc:spChg chg="mod">
          <ac:chgData name="Soo Jackson" userId="1ab7e30f-7beb-4e09-a4d3-59a470a406b5" providerId="ADAL" clId="{23744490-5B86-44C2-8121-C11333732B84}" dt="2024-02-05T14:35:44.659" v="275" actId="20577"/>
          <ac:spMkLst>
            <pc:docMk/>
            <pc:sldMk cId="0" sldId="354"/>
            <ac:spMk id="155" creationId="{00000000-0000-0000-0000-000000000000}"/>
          </ac:spMkLst>
        </pc:spChg>
        <pc:spChg chg="mod">
          <ac:chgData name="Soo Jackson" userId="1ab7e30f-7beb-4e09-a4d3-59a470a406b5" providerId="ADAL" clId="{23744490-5B86-44C2-8121-C11333732B84}" dt="2024-02-05T14:48:22.459" v="558" actId="20577"/>
          <ac:spMkLst>
            <pc:docMk/>
            <pc:sldMk cId="0" sldId="354"/>
            <ac:spMk id="158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4:36:27.022" v="301" actId="14100"/>
          <ac:picMkLst>
            <pc:docMk/>
            <pc:sldMk cId="0" sldId="354"/>
            <ac:picMk id="7170" creationId="{87E4D9A0-3DDE-51A4-24D9-C693D4C5A87B}"/>
          </ac:picMkLst>
        </pc:picChg>
      </pc:sldChg>
      <pc:sldChg chg="modSp mod">
        <pc:chgData name="Soo Jackson" userId="1ab7e30f-7beb-4e09-a4d3-59a470a406b5" providerId="ADAL" clId="{23744490-5B86-44C2-8121-C11333732B84}" dt="2024-02-05T14:37:50.628" v="341" actId="1076"/>
        <pc:sldMkLst>
          <pc:docMk/>
          <pc:sldMk cId="0" sldId="355"/>
        </pc:sldMkLst>
        <pc:spChg chg="mod">
          <ac:chgData name="Soo Jackson" userId="1ab7e30f-7beb-4e09-a4d3-59a470a406b5" providerId="ADAL" clId="{23744490-5B86-44C2-8121-C11333732B84}" dt="2024-02-05T14:36:34.793" v="305" actId="20577"/>
          <ac:spMkLst>
            <pc:docMk/>
            <pc:sldMk cId="0" sldId="355"/>
            <ac:spMk id="166" creationId="{00000000-0000-0000-0000-000000000000}"/>
          </ac:spMkLst>
        </pc:spChg>
        <pc:spChg chg="mod">
          <ac:chgData name="Soo Jackson" userId="1ab7e30f-7beb-4e09-a4d3-59a470a406b5" providerId="ADAL" clId="{23744490-5B86-44C2-8121-C11333732B84}" dt="2024-02-05T14:37:45.111" v="339" actId="20577"/>
          <ac:spMkLst>
            <pc:docMk/>
            <pc:sldMk cId="0" sldId="355"/>
            <ac:spMk id="167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4:37:50.628" v="341" actId="1076"/>
          <ac:picMkLst>
            <pc:docMk/>
            <pc:sldMk cId="0" sldId="355"/>
            <ac:picMk id="8196" creationId="{7231739D-7DFD-36D4-D62F-01A95E701E34}"/>
          </ac:picMkLst>
        </pc:picChg>
      </pc:sldChg>
      <pc:sldChg chg="modSp mod">
        <pc:chgData name="Soo Jackson" userId="1ab7e30f-7beb-4e09-a4d3-59a470a406b5" providerId="ADAL" clId="{23744490-5B86-44C2-8121-C11333732B84}" dt="2024-02-05T14:42:44.817" v="526" actId="1076"/>
        <pc:sldMkLst>
          <pc:docMk/>
          <pc:sldMk cId="0" sldId="356"/>
        </pc:sldMkLst>
        <pc:spChg chg="mod">
          <ac:chgData name="Soo Jackson" userId="1ab7e30f-7beb-4e09-a4d3-59a470a406b5" providerId="ADAL" clId="{23744490-5B86-44C2-8121-C11333732B84}" dt="2024-02-05T14:42:41.516" v="525" actId="20577"/>
          <ac:spMkLst>
            <pc:docMk/>
            <pc:sldMk cId="0" sldId="356"/>
            <ac:spMk id="6" creationId="{7AC9A714-1E08-CBCA-73F5-FF2A20E3D0E3}"/>
          </ac:spMkLst>
        </pc:spChg>
        <pc:spChg chg="mod">
          <ac:chgData name="Soo Jackson" userId="1ab7e30f-7beb-4e09-a4d3-59a470a406b5" providerId="ADAL" clId="{23744490-5B86-44C2-8121-C11333732B84}" dt="2024-02-05T14:42:14.812" v="507" actId="6549"/>
          <ac:spMkLst>
            <pc:docMk/>
            <pc:sldMk cId="0" sldId="356"/>
            <ac:spMk id="217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4:42:44.817" v="526" actId="1076"/>
          <ac:picMkLst>
            <pc:docMk/>
            <pc:sldMk cId="0" sldId="356"/>
            <ac:picMk id="13316" creationId="{6A114FDB-79D5-B6F7-CD5D-CF7346569C63}"/>
          </ac:picMkLst>
        </pc:picChg>
      </pc:sldChg>
      <pc:sldChg chg="addSp modSp del mod">
        <pc:chgData name="Soo Jackson" userId="1ab7e30f-7beb-4e09-a4d3-59a470a406b5" providerId="ADAL" clId="{23744490-5B86-44C2-8121-C11333732B84}" dt="2024-02-05T14:52:31.561" v="584" actId="2696"/>
        <pc:sldMkLst>
          <pc:docMk/>
          <pc:sldMk cId="0" sldId="358"/>
        </pc:sldMkLst>
        <pc:spChg chg="mod">
          <ac:chgData name="Soo Jackson" userId="1ab7e30f-7beb-4e09-a4d3-59a470a406b5" providerId="ADAL" clId="{23744490-5B86-44C2-8121-C11333732B84}" dt="2024-02-05T14:51:35.391" v="577" actId="404"/>
          <ac:spMkLst>
            <pc:docMk/>
            <pc:sldMk cId="0" sldId="358"/>
            <ac:spMk id="3" creationId="{092629E3-1B2C-B700-D4EB-6599AB3162C8}"/>
          </ac:spMkLst>
        </pc:spChg>
        <pc:spChg chg="add mod">
          <ac:chgData name="Soo Jackson" userId="1ab7e30f-7beb-4e09-a4d3-59a470a406b5" providerId="ADAL" clId="{23744490-5B86-44C2-8121-C11333732B84}" dt="2024-02-05T14:51:06.153" v="572" actId="571"/>
          <ac:spMkLst>
            <pc:docMk/>
            <pc:sldMk cId="0" sldId="358"/>
            <ac:spMk id="4" creationId="{7E7C4230-B8B8-A6DA-6A63-4E64ED70C2CC}"/>
          </ac:spMkLst>
        </pc:spChg>
        <pc:spChg chg="add mod">
          <ac:chgData name="Soo Jackson" userId="1ab7e30f-7beb-4e09-a4d3-59a470a406b5" providerId="ADAL" clId="{23744490-5B86-44C2-8121-C11333732B84}" dt="2024-02-05T14:51:05.498" v="571" actId="571"/>
          <ac:spMkLst>
            <pc:docMk/>
            <pc:sldMk cId="0" sldId="358"/>
            <ac:spMk id="5" creationId="{5E794937-BCBD-7DFC-E7DF-0DBF66A289E5}"/>
          </ac:spMkLst>
        </pc:spChg>
        <pc:spChg chg="add mod">
          <ac:chgData name="Soo Jackson" userId="1ab7e30f-7beb-4e09-a4d3-59a470a406b5" providerId="ADAL" clId="{23744490-5B86-44C2-8121-C11333732B84}" dt="2024-02-05T14:51:05.498" v="571" actId="571"/>
          <ac:spMkLst>
            <pc:docMk/>
            <pc:sldMk cId="0" sldId="358"/>
            <ac:spMk id="6" creationId="{ECCAE15D-714A-737B-5BA9-D995F2ADCD96}"/>
          </ac:spMkLst>
        </pc:spChg>
        <pc:spChg chg="add mod">
          <ac:chgData name="Soo Jackson" userId="1ab7e30f-7beb-4e09-a4d3-59a470a406b5" providerId="ADAL" clId="{23744490-5B86-44C2-8121-C11333732B84}" dt="2024-02-05T14:51:35.059" v="576" actId="571"/>
          <ac:spMkLst>
            <pc:docMk/>
            <pc:sldMk cId="0" sldId="358"/>
            <ac:spMk id="7" creationId="{7DEF2648-4AC6-E303-CD93-2D2995348BC0}"/>
          </ac:spMkLst>
        </pc:spChg>
        <pc:spChg chg="add mod">
          <ac:chgData name="Soo Jackson" userId="1ab7e30f-7beb-4e09-a4d3-59a470a406b5" providerId="ADAL" clId="{23744490-5B86-44C2-8121-C11333732B84}" dt="2024-02-05T14:51:35.059" v="576" actId="571"/>
          <ac:spMkLst>
            <pc:docMk/>
            <pc:sldMk cId="0" sldId="358"/>
            <ac:spMk id="8" creationId="{97F93513-CF29-F420-E43B-8D581153078F}"/>
          </ac:spMkLst>
        </pc:spChg>
        <pc:spChg chg="add mod">
          <ac:chgData name="Soo Jackson" userId="1ab7e30f-7beb-4e09-a4d3-59a470a406b5" providerId="ADAL" clId="{23744490-5B86-44C2-8121-C11333732B84}" dt="2024-02-05T14:51:35.059" v="576" actId="571"/>
          <ac:spMkLst>
            <pc:docMk/>
            <pc:sldMk cId="0" sldId="358"/>
            <ac:spMk id="9" creationId="{6C445EAA-BCEE-A061-D5D8-DE7419B79158}"/>
          </ac:spMkLst>
        </pc:spChg>
        <pc:spChg chg="add mod">
          <ac:chgData name="Soo Jackson" userId="1ab7e30f-7beb-4e09-a4d3-59a470a406b5" providerId="ADAL" clId="{23744490-5B86-44C2-8121-C11333732B84}" dt="2024-02-05T14:51:34.658" v="575" actId="571"/>
          <ac:spMkLst>
            <pc:docMk/>
            <pc:sldMk cId="0" sldId="358"/>
            <ac:spMk id="10" creationId="{9E756CB7-3698-FD47-9435-190E1D40ED8B}"/>
          </ac:spMkLst>
        </pc:spChg>
        <pc:spChg chg="add mod">
          <ac:chgData name="Soo Jackson" userId="1ab7e30f-7beb-4e09-a4d3-59a470a406b5" providerId="ADAL" clId="{23744490-5B86-44C2-8121-C11333732B84}" dt="2024-02-05T14:51:34.658" v="575" actId="571"/>
          <ac:spMkLst>
            <pc:docMk/>
            <pc:sldMk cId="0" sldId="358"/>
            <ac:spMk id="11" creationId="{1CDDC2EB-E13F-F43C-06A7-D06640C0C558}"/>
          </ac:spMkLst>
        </pc:spChg>
        <pc:spChg chg="add mod">
          <ac:chgData name="Soo Jackson" userId="1ab7e30f-7beb-4e09-a4d3-59a470a406b5" providerId="ADAL" clId="{23744490-5B86-44C2-8121-C11333732B84}" dt="2024-02-05T14:51:34.658" v="575" actId="571"/>
          <ac:spMkLst>
            <pc:docMk/>
            <pc:sldMk cId="0" sldId="358"/>
            <ac:spMk id="12" creationId="{0BB62E8E-4C3B-FC42-25B8-851ECC278445}"/>
          </ac:spMkLst>
        </pc:spChg>
        <pc:spChg chg="add mod">
          <ac:chgData name="Soo Jackson" userId="1ab7e30f-7beb-4e09-a4d3-59a470a406b5" providerId="ADAL" clId="{23744490-5B86-44C2-8121-C11333732B84}" dt="2024-02-05T14:52:03.762" v="579" actId="571"/>
          <ac:spMkLst>
            <pc:docMk/>
            <pc:sldMk cId="0" sldId="358"/>
            <ac:spMk id="13" creationId="{CCDFDDC9-A1FD-E535-9E5B-AB7D1C613BEE}"/>
          </ac:spMkLst>
        </pc:spChg>
        <pc:spChg chg="add mod">
          <ac:chgData name="Soo Jackson" userId="1ab7e30f-7beb-4e09-a4d3-59a470a406b5" providerId="ADAL" clId="{23744490-5B86-44C2-8121-C11333732B84}" dt="2024-02-05T14:52:03.762" v="579" actId="571"/>
          <ac:spMkLst>
            <pc:docMk/>
            <pc:sldMk cId="0" sldId="358"/>
            <ac:spMk id="14" creationId="{C9ACCFE2-130B-4EC4-E932-6386894C2213}"/>
          </ac:spMkLst>
        </pc:spChg>
        <pc:spChg chg="mod">
          <ac:chgData name="Soo Jackson" userId="1ab7e30f-7beb-4e09-a4d3-59a470a406b5" providerId="ADAL" clId="{23744490-5B86-44C2-8121-C11333732B84}" dt="2024-02-05T14:42:58.993" v="531" actId="403"/>
          <ac:spMkLst>
            <pc:docMk/>
            <pc:sldMk cId="0" sldId="358"/>
            <ac:spMk id="237" creationId="{00000000-0000-0000-0000-000000000000}"/>
          </ac:spMkLst>
        </pc:spChg>
        <pc:picChg chg="mod">
          <ac:chgData name="Soo Jackson" userId="1ab7e30f-7beb-4e09-a4d3-59a470a406b5" providerId="ADAL" clId="{23744490-5B86-44C2-8121-C11333732B84}" dt="2024-02-05T14:43:04.754" v="533" actId="1076"/>
          <ac:picMkLst>
            <pc:docMk/>
            <pc:sldMk cId="0" sldId="358"/>
            <ac:picMk id="14338" creationId="{7C6DD87F-95F5-760B-745D-7BB7E550D259}"/>
          </ac:picMkLst>
        </pc:picChg>
        <pc:picChg chg="mod">
          <ac:chgData name="Soo Jackson" userId="1ab7e30f-7beb-4e09-a4d3-59a470a406b5" providerId="ADAL" clId="{23744490-5B86-44C2-8121-C11333732B84}" dt="2024-02-05T14:43:40.371" v="546" actId="1076"/>
          <ac:picMkLst>
            <pc:docMk/>
            <pc:sldMk cId="0" sldId="358"/>
            <ac:picMk id="14340" creationId="{FA9BC62E-708F-8248-8C55-02DEE76629A1}"/>
          </ac:picMkLst>
        </pc:picChg>
      </pc:sldChg>
      <pc:sldChg chg="modSp mod">
        <pc:chgData name="Soo Jackson" userId="1ab7e30f-7beb-4e09-a4d3-59a470a406b5" providerId="ADAL" clId="{23744490-5B86-44C2-8121-C11333732B84}" dt="2024-02-05T14:53:47.122" v="600" actId="20577"/>
        <pc:sldMkLst>
          <pc:docMk/>
          <pc:sldMk cId="0" sldId="361"/>
        </pc:sldMkLst>
        <pc:spChg chg="mod">
          <ac:chgData name="Soo Jackson" userId="1ab7e30f-7beb-4e09-a4d3-59a470a406b5" providerId="ADAL" clId="{23744490-5B86-44C2-8121-C11333732B84}" dt="2024-02-05T14:53:47.122" v="600" actId="20577"/>
          <ac:spMkLst>
            <pc:docMk/>
            <pc:sldMk cId="0" sldId="361"/>
            <ac:spMk id="3" creationId="{84B0115C-BB10-6058-44A0-EDF5F204B691}"/>
          </ac:spMkLst>
        </pc:spChg>
        <pc:spChg chg="mod">
          <ac:chgData name="Soo Jackson" userId="1ab7e30f-7beb-4e09-a4d3-59a470a406b5" providerId="ADAL" clId="{23744490-5B86-44C2-8121-C11333732B84}" dt="2024-02-05T14:48:35.496" v="563" actId="20577"/>
          <ac:spMkLst>
            <pc:docMk/>
            <pc:sldMk cId="0" sldId="361"/>
            <ac:spMk id="6" creationId="{4A597D20-4A42-6095-0CFA-389005287A72}"/>
          </ac:spMkLst>
        </pc:spChg>
      </pc:sldChg>
      <pc:sldChg chg="modSp add mod">
        <pc:chgData name="Soo Jackson" userId="1ab7e30f-7beb-4e09-a4d3-59a470a406b5" providerId="ADAL" clId="{23744490-5B86-44C2-8121-C11333732B84}" dt="2024-02-05T17:06:07.742" v="655" actId="403"/>
        <pc:sldMkLst>
          <pc:docMk/>
          <pc:sldMk cId="3452126506" sldId="362"/>
        </pc:sldMkLst>
        <pc:spChg chg="mod">
          <ac:chgData name="Soo Jackson" userId="1ab7e30f-7beb-4e09-a4d3-59a470a406b5" providerId="ADAL" clId="{23744490-5B86-44C2-8121-C11333732B84}" dt="2024-02-05T14:52:37.114" v="585" actId="1076"/>
          <ac:spMkLst>
            <pc:docMk/>
            <pc:sldMk cId="3452126506" sldId="362"/>
            <ac:spMk id="3" creationId="{22A70B1F-C0B8-1A83-9E98-3A9A9034A383}"/>
          </ac:spMkLst>
        </pc:spChg>
        <pc:spChg chg="mod">
          <ac:chgData name="Soo Jackson" userId="1ab7e30f-7beb-4e09-a4d3-59a470a406b5" providerId="ADAL" clId="{23744490-5B86-44C2-8121-C11333732B84}" dt="2024-02-05T17:06:07.742" v="655" actId="403"/>
          <ac:spMkLst>
            <pc:docMk/>
            <pc:sldMk cId="3452126506" sldId="362"/>
            <ac:spMk id="237" creationId="{D61593E5-B760-679A-CFC6-A38412CBF2B3}"/>
          </ac:spMkLst>
        </pc:spChg>
      </pc:sldChg>
    </pc:docChg>
  </pc:docChgLst>
  <pc:docChgLst>
    <pc:chgData name="Soo Jackson" userId="1ab7e30f-7beb-4e09-a4d3-59a470a406b5" providerId="ADAL" clId="{BE4746F3-44A9-4129-9FD0-E8A3CC0BF685}"/>
    <pc:docChg chg="modSld">
      <pc:chgData name="Soo Jackson" userId="1ab7e30f-7beb-4e09-a4d3-59a470a406b5" providerId="ADAL" clId="{BE4746F3-44A9-4129-9FD0-E8A3CC0BF685}" dt="2024-03-12T12:07:43.319" v="0" actId="1076"/>
      <pc:docMkLst>
        <pc:docMk/>
      </pc:docMkLst>
      <pc:sldChg chg="modSp mod">
        <pc:chgData name="Soo Jackson" userId="1ab7e30f-7beb-4e09-a4d3-59a470a406b5" providerId="ADAL" clId="{BE4746F3-44A9-4129-9FD0-E8A3CC0BF685}" dt="2024-03-12T12:07:43.319" v="0" actId="1076"/>
        <pc:sldMkLst>
          <pc:docMk/>
          <pc:sldMk cId="0" sldId="354"/>
        </pc:sldMkLst>
        <pc:spChg chg="mod">
          <ac:chgData name="Soo Jackson" userId="1ab7e30f-7beb-4e09-a4d3-59a470a406b5" providerId="ADAL" clId="{BE4746F3-44A9-4129-9FD0-E8A3CC0BF685}" dt="2024-03-12T12:07:43.319" v="0" actId="1076"/>
          <ac:spMkLst>
            <pc:docMk/>
            <pc:sldMk cId="0" sldId="354"/>
            <ac:spMk id="15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>
          <a:extLst>
            <a:ext uri="{FF2B5EF4-FFF2-40B4-BE49-F238E27FC236}">
              <a16:creationId xmlns:a16="http://schemas.microsoft.com/office/drawing/2014/main" id="{E5D7AAC2-0023-4291-9506-FE11021D1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6:notes">
            <a:extLst>
              <a:ext uri="{FF2B5EF4-FFF2-40B4-BE49-F238E27FC236}">
                <a16:creationId xmlns:a16="http://schemas.microsoft.com/office/drawing/2014/main" id="{CFBF3CF5-049B-3B1A-68DF-F8D3260DA7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6:notes">
            <a:extLst>
              <a:ext uri="{FF2B5EF4-FFF2-40B4-BE49-F238E27FC236}">
                <a16:creationId xmlns:a16="http://schemas.microsoft.com/office/drawing/2014/main" id="{DD0F70DB-0549-C636-AD1F-0BC96297D4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3878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542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20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0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94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7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93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88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9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93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25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DC9E7-F1ED-4CD3-B141-5FD6AE8A523A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05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22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0.wdp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2.wdp"/><Relationship Id="rId5" Type="http://schemas.openxmlformats.org/officeDocument/2006/relationships/image" Target="../media/image30.png"/><Relationship Id="rId4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329147"/>
            <a:ext cx="6132000" cy="4291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  <a:r>
              <a:rPr lang="en-GB" sz="2889" b="1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April 1806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Isambard Kingdom Brunel was born in Portsmouth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319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38952" y="5965426"/>
            <a:ext cx="2794939" cy="299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1808</a:t>
            </a:r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2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Brunel’s family moved to London</a:t>
            </a:r>
            <a:endParaRPr sz="2800" dirty="0">
              <a:latin typeface="+mj-lt"/>
            </a:endParaRPr>
          </a:p>
          <a:p>
            <a:pPr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889" dirty="0">
              <a:latin typeface="+mj-lt"/>
            </a:endParaRPr>
          </a:p>
        </p:txBody>
      </p:sp>
      <p:pic>
        <p:nvPicPr>
          <p:cNvPr id="1026" name="Picture 2" descr="lazy baby cartoon character sleeping expression 5205742 Vector Art at  Vecteezy">
            <a:extLst>
              <a:ext uri="{FF2B5EF4-FFF2-40B4-BE49-F238E27FC236}">
                <a16:creationId xmlns:a16="http://schemas.microsoft.com/office/drawing/2014/main" id="{7A6889F6-38F5-8D54-C1AD-2E90A30669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4" t="35294" r="12414" b="24813"/>
          <a:stretch/>
        </p:blipFill>
        <p:spPr bwMode="auto">
          <a:xfrm>
            <a:off x="1891861" y="2943133"/>
            <a:ext cx="3074276" cy="163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irty Old London': A History Of The Victorians' Infamous Filth : NPR">
            <a:extLst>
              <a:ext uri="{FF2B5EF4-FFF2-40B4-BE49-F238E27FC236}">
                <a16:creationId xmlns:a16="http://schemas.microsoft.com/office/drawing/2014/main" id="{4EB7C92B-5590-D0DA-FFC8-10CA74D52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520" y="6180869"/>
            <a:ext cx="3074277" cy="307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87;p1">
            <a:extLst>
              <a:ext uri="{FF2B5EF4-FFF2-40B4-BE49-F238E27FC236}">
                <a16:creationId xmlns:a16="http://schemas.microsoft.com/office/drawing/2014/main" id="{3F92D9B7-D74A-CF7C-3B32-21F5FE2F8217}"/>
              </a:ext>
            </a:extLst>
          </p:cNvPr>
          <p:cNvSpPr txBox="1"/>
          <p:nvPr/>
        </p:nvSpPr>
        <p:spPr>
          <a:xfrm>
            <a:off x="1805378" y="4879125"/>
            <a:ext cx="3247242" cy="1367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</a:t>
            </a:r>
            <a:endParaRPr sz="2889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"/>
          <p:cNvSpPr/>
          <p:nvPr/>
        </p:nvSpPr>
        <p:spPr>
          <a:xfrm>
            <a:off x="235323" y="246837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2"/>
          <p:cNvSpPr txBox="1"/>
          <p:nvPr/>
        </p:nvSpPr>
        <p:spPr>
          <a:xfrm>
            <a:off x="235323" y="113492"/>
            <a:ext cx="6387354" cy="218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19</a:t>
            </a:r>
          </a:p>
          <a:p>
            <a:pPr algn="ctr"/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1841</a:t>
            </a:r>
            <a:endParaRPr lang="en-GB" sz="32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Bristol Temple Meads Station was finished</a:t>
            </a:r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04;p13">
            <a:extLst>
              <a:ext uri="{FF2B5EF4-FFF2-40B4-BE49-F238E27FC236}">
                <a16:creationId xmlns:a16="http://schemas.microsoft.com/office/drawing/2014/main" id="{A6EAB1EC-9882-3708-F21A-FBBB286B8455}"/>
              </a:ext>
            </a:extLst>
          </p:cNvPr>
          <p:cNvSpPr/>
          <p:nvPr/>
        </p:nvSpPr>
        <p:spPr>
          <a:xfrm>
            <a:off x="235323" y="5221633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06;p13">
            <a:extLst>
              <a:ext uri="{FF2B5EF4-FFF2-40B4-BE49-F238E27FC236}">
                <a16:creationId xmlns:a16="http://schemas.microsoft.com/office/drawing/2014/main" id="{6F4C54E8-7E9F-DAD8-71AE-F260E7C8269F}"/>
              </a:ext>
            </a:extLst>
          </p:cNvPr>
          <p:cNvSpPr txBox="1"/>
          <p:nvPr/>
        </p:nvSpPr>
        <p:spPr>
          <a:xfrm>
            <a:off x="235374" y="5364739"/>
            <a:ext cx="6387300" cy="218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20</a:t>
            </a:r>
          </a:p>
          <a:p>
            <a:pPr algn="ctr"/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1841</a:t>
            </a:r>
            <a:endParaRPr sz="32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Trains started running from London to Bristol </a:t>
            </a:r>
            <a:endParaRPr sz="231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25644E-FC55-ACC0-4102-E19AF8C76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24" y="2356090"/>
            <a:ext cx="3384951" cy="2093028"/>
          </a:xfrm>
          <a:prstGeom prst="rect">
            <a:avLst/>
          </a:prstGeom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961AADEE-2D82-26F1-DEA5-47555CEB6E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" t="2080" r="928" b="2080"/>
          <a:stretch/>
        </p:blipFill>
        <p:spPr bwMode="auto">
          <a:xfrm>
            <a:off x="1138743" y="7693016"/>
            <a:ext cx="4580507" cy="167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3"/>
          <p:cNvSpPr/>
          <p:nvPr/>
        </p:nvSpPr>
        <p:spPr>
          <a:xfrm>
            <a:off x="235323" y="262603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>
            <a:off x="235267" y="289849"/>
            <a:ext cx="6387354" cy="1275563"/>
          </a:xfrm>
          <a:prstGeom prst="rect">
            <a:avLst/>
          </a:prstGeom>
          <a:noFill/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21</a:t>
            </a: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14;p14">
            <a:extLst>
              <a:ext uri="{FF2B5EF4-FFF2-40B4-BE49-F238E27FC236}">
                <a16:creationId xmlns:a16="http://schemas.microsoft.com/office/drawing/2014/main" id="{A1AFB2C6-ED3F-8F61-09B6-73824BC2C5A7}"/>
              </a:ext>
            </a:extLst>
          </p:cNvPr>
          <p:cNvSpPr/>
          <p:nvPr/>
        </p:nvSpPr>
        <p:spPr>
          <a:xfrm>
            <a:off x="235267" y="5205868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16;p14">
            <a:extLst>
              <a:ext uri="{FF2B5EF4-FFF2-40B4-BE49-F238E27FC236}">
                <a16:creationId xmlns:a16="http://schemas.microsoft.com/office/drawing/2014/main" id="{BEB2ECAF-BEDD-78E2-C698-1A2EB05091ED}"/>
              </a:ext>
            </a:extLst>
          </p:cNvPr>
          <p:cNvSpPr txBox="1"/>
          <p:nvPr/>
        </p:nvSpPr>
        <p:spPr>
          <a:xfrm>
            <a:off x="298495" y="6270231"/>
            <a:ext cx="3063240" cy="49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1843</a:t>
            </a:r>
            <a:endParaRPr sz="32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Brunel’s famous SS Great Britain was launched. It was the world’s first ocean liner.</a:t>
            </a:r>
            <a:endParaRPr sz="2800" dirty="0">
              <a:latin typeface="+mj-lt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4098" name="Picture 2" descr="Thames Tunnel, London, 19th century - Stock Image - C040/9335 - Science  Photo Library">
            <a:extLst>
              <a:ext uri="{FF2B5EF4-FFF2-40B4-BE49-F238E27FC236}">
                <a16:creationId xmlns:a16="http://schemas.microsoft.com/office/drawing/2014/main" id="{E33B3809-DB4E-9435-E04A-862726CDF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58" y="1143667"/>
            <a:ext cx="3725579" cy="330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207;p13">
            <a:extLst>
              <a:ext uri="{FF2B5EF4-FFF2-40B4-BE49-F238E27FC236}">
                <a16:creationId xmlns:a16="http://schemas.microsoft.com/office/drawing/2014/main" id="{016B1967-C3EA-3B09-568C-296945961DD4}"/>
              </a:ext>
            </a:extLst>
          </p:cNvPr>
          <p:cNvSpPr txBox="1"/>
          <p:nvPr/>
        </p:nvSpPr>
        <p:spPr>
          <a:xfrm>
            <a:off x="298495" y="1018089"/>
            <a:ext cx="2598439" cy="3553110"/>
          </a:xfrm>
          <a:prstGeom prst="rect">
            <a:avLst/>
          </a:prstGeom>
          <a:noFill/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36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1843</a:t>
            </a:r>
          </a:p>
          <a:p>
            <a:pPr algn="ctr"/>
            <a:endParaRPr sz="1600" dirty="0">
              <a:latin typeface="+mj-lt"/>
            </a:endParaRPr>
          </a:p>
          <a:p>
            <a:pPr algn="ctr"/>
            <a:r>
              <a:rPr lang="en-GB" sz="36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Thames Tunnel was finished</a:t>
            </a:r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4100" name="Picture 4" descr="The History Press | The launch of SS Great Britain">
            <a:extLst>
              <a:ext uri="{FF2B5EF4-FFF2-40B4-BE49-F238E27FC236}">
                <a16:creationId xmlns:a16="http://schemas.microsoft.com/office/drawing/2014/main" id="{7D1BB0AD-8F6A-9AC1-EEBD-56292E5B34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556"/>
          <a:stretch/>
        </p:blipFill>
        <p:spPr bwMode="auto">
          <a:xfrm>
            <a:off x="3424963" y="6150702"/>
            <a:ext cx="3063240" cy="334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07;p13">
            <a:extLst>
              <a:ext uri="{FF2B5EF4-FFF2-40B4-BE49-F238E27FC236}">
                <a16:creationId xmlns:a16="http://schemas.microsoft.com/office/drawing/2014/main" id="{9F5E069F-6AEC-E74E-4881-D812491A7B7D}"/>
              </a:ext>
            </a:extLst>
          </p:cNvPr>
          <p:cNvSpPr txBox="1"/>
          <p:nvPr/>
        </p:nvSpPr>
        <p:spPr>
          <a:xfrm>
            <a:off x="231286" y="5299437"/>
            <a:ext cx="6387354" cy="1275563"/>
          </a:xfrm>
          <a:prstGeom prst="rect">
            <a:avLst/>
          </a:prstGeom>
          <a:noFill/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22</a:t>
            </a: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4"/>
          <p:cNvSpPr/>
          <p:nvPr/>
        </p:nvSpPr>
        <p:spPr>
          <a:xfrm>
            <a:off x="235323" y="26260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4"/>
          <p:cNvSpPr txBox="1"/>
          <p:nvPr/>
        </p:nvSpPr>
        <p:spPr>
          <a:xfrm>
            <a:off x="235324" y="221956"/>
            <a:ext cx="6387300" cy="4489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23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1843</a:t>
            </a:r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travelled to Italy to work on two new railways there.</a:t>
            </a:r>
          </a:p>
          <a:p>
            <a:pPr algn="ctr"/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733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27;p15">
            <a:extLst>
              <a:ext uri="{FF2B5EF4-FFF2-40B4-BE49-F238E27FC236}">
                <a16:creationId xmlns:a16="http://schemas.microsoft.com/office/drawing/2014/main" id="{AA4FC477-9E6F-3CB1-45D7-12F4B819E06A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28;p15">
            <a:extLst>
              <a:ext uri="{FF2B5EF4-FFF2-40B4-BE49-F238E27FC236}">
                <a16:creationId xmlns:a16="http://schemas.microsoft.com/office/drawing/2014/main" id="{7B11F183-99DB-037C-8D4B-5187ECA59ADC}"/>
              </a:ext>
            </a:extLst>
          </p:cNvPr>
          <p:cNvSpPr txBox="1"/>
          <p:nvPr/>
        </p:nvSpPr>
        <p:spPr>
          <a:xfrm>
            <a:off x="235320" y="5293231"/>
            <a:ext cx="6387300" cy="372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24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1843</a:t>
            </a:r>
            <a:endParaRPr sz="2889" dirty="0">
              <a:latin typeface="+mj-lt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889" dirty="0">
              <a:latin typeface="+mj-lt"/>
            </a:endParaRPr>
          </a:p>
        </p:txBody>
      </p:sp>
      <p:pic>
        <p:nvPicPr>
          <p:cNvPr id="13314" name="Picture 2" descr="Just The Ticket! Italy Invests In Luxury And Vintage Train Travel">
            <a:extLst>
              <a:ext uri="{FF2B5EF4-FFF2-40B4-BE49-F238E27FC236}">
                <a16:creationId xmlns:a16="http://schemas.microsoft.com/office/drawing/2014/main" id="{39291309-5CE5-FC3C-43E2-DF379C8EA9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  <a14:imgEffect>
                      <a14:saturation sat="0"/>
                    </a14:imgEffect>
                    <a14:imgEffect>
                      <a14:brightnessContrast bright="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86" b="9973"/>
          <a:stretch/>
        </p:blipFill>
        <p:spPr bwMode="auto">
          <a:xfrm>
            <a:off x="1341060" y="2466844"/>
            <a:ext cx="4175820" cy="202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Weird Bristol on Twitter: &quot;When financial problems led to construction on  the Clifton Suspension Bridge being stalled in 1843, Victorian thrill  seekers helped to raise much needed funds by paying to pass">
            <a:extLst>
              <a:ext uri="{FF2B5EF4-FFF2-40B4-BE49-F238E27FC236}">
                <a16:creationId xmlns:a16="http://schemas.microsoft.com/office/drawing/2014/main" id="{6A114FDB-79D5-B6F7-CD5D-CF7346569C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8"/>
          <a:stretch/>
        </p:blipFill>
        <p:spPr bwMode="auto">
          <a:xfrm>
            <a:off x="457170" y="6521369"/>
            <a:ext cx="3276630" cy="254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C9A714-1E08-CBCA-73F5-FF2A20E3D0E3}"/>
              </a:ext>
            </a:extLst>
          </p:cNvPr>
          <p:cNvSpPr txBox="1"/>
          <p:nvPr/>
        </p:nvSpPr>
        <p:spPr>
          <a:xfrm>
            <a:off x="3733800" y="6447039"/>
            <a:ext cx="28888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Work on the Clifton Suspension Bridge stopped because the money ran out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endParaRPr lang="en-GB" sz="2400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>
          <a:extLst>
            <a:ext uri="{FF2B5EF4-FFF2-40B4-BE49-F238E27FC236}">
              <a16:creationId xmlns:a16="http://schemas.microsoft.com/office/drawing/2014/main" id="{5D74ABB6-6AAD-9D8F-4363-75BCFD855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">
            <a:extLst>
              <a:ext uri="{FF2B5EF4-FFF2-40B4-BE49-F238E27FC236}">
                <a16:creationId xmlns:a16="http://schemas.microsoft.com/office/drawing/2014/main" id="{FBDF82B4-DC5D-02FE-53A4-CA39C14F116A}"/>
              </a:ext>
            </a:extLst>
          </p:cNvPr>
          <p:cNvSpPr/>
          <p:nvPr/>
        </p:nvSpPr>
        <p:spPr>
          <a:xfrm>
            <a:off x="235323" y="231071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6">
            <a:extLst>
              <a:ext uri="{FF2B5EF4-FFF2-40B4-BE49-F238E27FC236}">
                <a16:creationId xmlns:a16="http://schemas.microsoft.com/office/drawing/2014/main" id="{D61593E5-B760-679A-CFC6-A38412CBF2B3}"/>
              </a:ext>
            </a:extLst>
          </p:cNvPr>
          <p:cNvSpPr txBox="1"/>
          <p:nvPr/>
        </p:nvSpPr>
        <p:spPr>
          <a:xfrm>
            <a:off x="350462" y="80612"/>
            <a:ext cx="6157018" cy="4223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25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1845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SS Great Britain sailed from Liverpool to New York in 14 days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45;p17">
            <a:extLst>
              <a:ext uri="{FF2B5EF4-FFF2-40B4-BE49-F238E27FC236}">
                <a16:creationId xmlns:a16="http://schemas.microsoft.com/office/drawing/2014/main" id="{A4B1D49F-E1BE-E91C-E6DA-C4220CFE372B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47;p17">
            <a:extLst>
              <a:ext uri="{FF2B5EF4-FFF2-40B4-BE49-F238E27FC236}">
                <a16:creationId xmlns:a16="http://schemas.microsoft.com/office/drawing/2014/main" id="{22A70B1F-C0B8-1A83-9E98-3A9A9034A383}"/>
              </a:ext>
            </a:extLst>
          </p:cNvPr>
          <p:cNvSpPr txBox="1"/>
          <p:nvPr/>
        </p:nvSpPr>
        <p:spPr>
          <a:xfrm>
            <a:off x="235294" y="5441337"/>
            <a:ext cx="6387354" cy="2752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26</a:t>
            </a:r>
            <a:endParaRPr lang="en-GB" sz="2889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40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1852</a:t>
            </a:r>
            <a:endParaRPr lang="en-GB" sz="40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cs typeface="Calibri"/>
                <a:sym typeface="Calibri"/>
              </a:rPr>
              <a:t>Building started on London Paddington Station, designed by Brunel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889" dirty="0">
              <a:latin typeface="+mj-lt"/>
            </a:endParaRPr>
          </a:p>
        </p:txBody>
      </p:sp>
      <p:pic>
        <p:nvPicPr>
          <p:cNvPr id="14338" name="Picture 2" descr="SS Great Britain - New York | The Steamship The Great Britai… | Flickr">
            <a:extLst>
              <a:ext uri="{FF2B5EF4-FFF2-40B4-BE49-F238E27FC236}">
                <a16:creationId xmlns:a16="http://schemas.microsoft.com/office/drawing/2014/main" id="{C1966140-DC6A-DF0A-FAD6-935C99A484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42"/>
          <a:stretch/>
        </p:blipFill>
        <p:spPr bwMode="auto">
          <a:xfrm>
            <a:off x="1541649" y="2293346"/>
            <a:ext cx="3774701" cy="203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When was Paddington Station built, who was the designer Isambard Brunel and  was it damaged during WW2? | The Sun">
            <a:extLst>
              <a:ext uri="{FF2B5EF4-FFF2-40B4-BE49-F238E27FC236}">
                <a16:creationId xmlns:a16="http://schemas.microsoft.com/office/drawing/2014/main" id="{AD26EF42-D9B5-31E2-1DA7-B42EE3018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185" y="7900300"/>
            <a:ext cx="2827629" cy="159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126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8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8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8"/>
          <p:cNvSpPr txBox="1"/>
          <p:nvPr/>
        </p:nvSpPr>
        <p:spPr>
          <a:xfrm>
            <a:off x="235320" y="374955"/>
            <a:ext cx="6387354" cy="4086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27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1855</a:t>
            </a:r>
            <a:endParaRPr sz="2889" dirty="0">
              <a:latin typeface="+mj-lt"/>
            </a:endParaRPr>
          </a:p>
          <a:p>
            <a:pPr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designed a temporary hospital for soldiers wounded in the Crimean War</a:t>
            </a:r>
            <a:endParaRPr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8"/>
          <p:cNvSpPr txBox="1"/>
          <p:nvPr/>
        </p:nvSpPr>
        <p:spPr>
          <a:xfrm>
            <a:off x="235374" y="5248727"/>
            <a:ext cx="6387300" cy="127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28</a:t>
            </a:r>
            <a:endParaRPr lang="en-GB" sz="44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57;p18">
            <a:extLst>
              <a:ext uri="{FF2B5EF4-FFF2-40B4-BE49-F238E27FC236}">
                <a16:creationId xmlns:a16="http://schemas.microsoft.com/office/drawing/2014/main" id="{D2ADC1FA-E4EE-C1BF-E741-A5F36D4C9CFB}"/>
              </a:ext>
            </a:extLst>
          </p:cNvPr>
          <p:cNvSpPr txBox="1"/>
          <p:nvPr/>
        </p:nvSpPr>
        <p:spPr>
          <a:xfrm>
            <a:off x="377016" y="6511669"/>
            <a:ext cx="2669732" cy="4839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1858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Brunel’s third ship, the SS Great Eastern, was launched</a:t>
            </a:r>
            <a:endParaRPr sz="2800" dirty="0">
              <a:latin typeface="+mj-lt"/>
            </a:endParaRPr>
          </a:p>
          <a:p>
            <a:pPr algn="ctr"/>
            <a:r>
              <a:rPr lang="en-GB" sz="26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600" dirty="0">
              <a:latin typeface="+mj-lt"/>
            </a:endParaRPr>
          </a:p>
          <a:p>
            <a:pPr algn="ctr"/>
            <a:endParaRPr sz="2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52A22A82-B1C1-8159-43C3-A992D9806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8470" r="10000" b="18470"/>
          <a:stretch/>
        </p:blipFill>
        <p:spPr bwMode="auto">
          <a:xfrm>
            <a:off x="1569714" y="2459020"/>
            <a:ext cx="3718566" cy="207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building of the Isambard Kingdom Brunel and the SS Great Eastern IG  News | IG News">
            <a:extLst>
              <a:ext uri="{FF2B5EF4-FFF2-40B4-BE49-F238E27FC236}">
                <a16:creationId xmlns:a16="http://schemas.microsoft.com/office/drawing/2014/main" id="{DC5B38F6-B6C7-B0F0-F183-4A57F6800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749" y="6524290"/>
            <a:ext cx="3434236" cy="240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9"/>
          <p:cNvSpPr txBox="1"/>
          <p:nvPr/>
        </p:nvSpPr>
        <p:spPr>
          <a:xfrm>
            <a:off x="235322" y="308735"/>
            <a:ext cx="6387354" cy="3498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29</a:t>
            </a: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74;p20">
            <a:extLst>
              <a:ext uri="{FF2B5EF4-FFF2-40B4-BE49-F238E27FC236}">
                <a16:creationId xmlns:a16="http://schemas.microsoft.com/office/drawing/2014/main" id="{B606E363-2D4D-1367-DBEB-8A883F0BF567}"/>
              </a:ext>
            </a:extLst>
          </p:cNvPr>
          <p:cNvSpPr/>
          <p:nvPr/>
        </p:nvSpPr>
        <p:spPr>
          <a:xfrm>
            <a:off x="236483" y="5192863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76;p20">
            <a:extLst>
              <a:ext uri="{FF2B5EF4-FFF2-40B4-BE49-F238E27FC236}">
                <a16:creationId xmlns:a16="http://schemas.microsoft.com/office/drawing/2014/main" id="{D33082FD-AF35-70A2-7F4C-F4F997CE5A9A}"/>
              </a:ext>
            </a:extLst>
          </p:cNvPr>
          <p:cNvSpPr txBox="1"/>
          <p:nvPr/>
        </p:nvSpPr>
        <p:spPr>
          <a:xfrm>
            <a:off x="236481" y="5186656"/>
            <a:ext cx="6387354" cy="382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30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1864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Clifton Suspension Bridge was finally finished, in honour of Brunel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878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878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5362" name="Picture 2" descr="Isambard Kingdom Brunel - Wikipedia">
            <a:extLst>
              <a:ext uri="{FF2B5EF4-FFF2-40B4-BE49-F238E27FC236}">
                <a16:creationId xmlns:a16="http://schemas.microsoft.com/office/drawing/2014/main" id="{03EFDD3E-BF85-53DC-E209-37BF95F44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20" y="1043629"/>
            <a:ext cx="2697480" cy="352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6FB652-5F28-AF2A-3CA0-9D0C6667EFED}"/>
              </a:ext>
            </a:extLst>
          </p:cNvPr>
          <p:cNvSpPr txBox="1"/>
          <p:nvPr/>
        </p:nvSpPr>
        <p:spPr>
          <a:xfrm>
            <a:off x="381000" y="1350875"/>
            <a:ext cx="3429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15</a:t>
            </a:r>
            <a:r>
              <a:rPr lang="en-GB" sz="2800" b="1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September 1859</a:t>
            </a:r>
          </a:p>
          <a:p>
            <a:pPr algn="ctr"/>
            <a:endParaRPr lang="en-GB" dirty="0">
              <a:latin typeface="+mj-lt"/>
            </a:endParaRPr>
          </a:p>
          <a:p>
            <a:pPr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died, </a:t>
            </a:r>
          </a:p>
          <a:p>
            <a:pPr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aged 53</a:t>
            </a:r>
            <a:endParaRPr lang="en-GB" sz="3200" dirty="0">
              <a:latin typeface="+mj-lt"/>
            </a:endParaRPr>
          </a:p>
        </p:txBody>
      </p:sp>
      <p:pic>
        <p:nvPicPr>
          <p:cNvPr id="15364" name="Picture 4" descr="Admire the view from the Clifton suspension bridge in this 360° video">
            <a:extLst>
              <a:ext uri="{FF2B5EF4-FFF2-40B4-BE49-F238E27FC236}">
                <a16:creationId xmlns:a16="http://schemas.microsoft.com/office/drawing/2014/main" id="{D04D162B-DA03-E8E5-6284-FA29D3CCC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956" b="18926"/>
          <a:stretch/>
        </p:blipFill>
        <p:spPr bwMode="auto">
          <a:xfrm>
            <a:off x="655320" y="7348670"/>
            <a:ext cx="5547360" cy="205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0"/>
          <p:cNvSpPr/>
          <p:nvPr/>
        </p:nvSpPr>
        <p:spPr>
          <a:xfrm>
            <a:off x="235352" y="246837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0"/>
          <p:cNvSpPr txBox="1"/>
          <p:nvPr/>
        </p:nvSpPr>
        <p:spPr>
          <a:xfrm>
            <a:off x="235348" y="328524"/>
            <a:ext cx="6387300" cy="2992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31</a:t>
            </a: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022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022" dirty="0">
              <a:latin typeface="+mj-lt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284;p21">
            <a:extLst>
              <a:ext uri="{FF2B5EF4-FFF2-40B4-BE49-F238E27FC236}">
                <a16:creationId xmlns:a16="http://schemas.microsoft.com/office/drawing/2014/main" id="{62F6948D-8B58-4E16-0E1D-D3E0DDB625DE}"/>
              </a:ext>
            </a:extLst>
          </p:cNvPr>
          <p:cNvSpPr/>
          <p:nvPr/>
        </p:nvSpPr>
        <p:spPr>
          <a:xfrm>
            <a:off x="235298" y="521622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85;p21">
            <a:extLst>
              <a:ext uri="{FF2B5EF4-FFF2-40B4-BE49-F238E27FC236}">
                <a16:creationId xmlns:a16="http://schemas.microsoft.com/office/drawing/2014/main" id="{84B0115C-BB10-6058-44A0-EDF5F204B691}"/>
              </a:ext>
            </a:extLst>
          </p:cNvPr>
          <p:cNvSpPr txBox="1"/>
          <p:nvPr/>
        </p:nvSpPr>
        <p:spPr>
          <a:xfrm>
            <a:off x="235296" y="5246779"/>
            <a:ext cx="6387354" cy="4284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32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2012</a:t>
            </a:r>
            <a:endParaRPr sz="2889" dirty="0">
              <a:latin typeface="+mj-lt"/>
            </a:endParaRPr>
          </a:p>
          <a:p>
            <a:pPr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was remembered in the opening ceremony of the 2012 London Olympics</a:t>
            </a:r>
            <a:endParaRPr sz="2400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6388" name="Picture 4" descr="Great Britons (TV Mini Series 2002– ) - IMDb">
            <a:extLst>
              <a:ext uri="{FF2B5EF4-FFF2-40B4-BE49-F238E27FC236}">
                <a16:creationId xmlns:a16="http://schemas.microsoft.com/office/drawing/2014/main" id="{77170409-326A-D30F-AA6B-A43EEE51A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707" y="1367614"/>
            <a:ext cx="2627842" cy="315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597D20-4A42-6095-0CFA-389005287A72}"/>
              </a:ext>
            </a:extLst>
          </p:cNvPr>
          <p:cNvSpPr txBox="1"/>
          <p:nvPr/>
        </p:nvSpPr>
        <p:spPr>
          <a:xfrm>
            <a:off x="456705" y="1312878"/>
            <a:ext cx="3429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2002</a:t>
            </a:r>
            <a:endParaRPr lang="en-GB" sz="3200" dirty="0">
              <a:latin typeface="+mj-lt"/>
            </a:endParaRPr>
          </a:p>
          <a:p>
            <a:pPr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was voted the 2</a:t>
            </a:r>
            <a:r>
              <a:rPr lang="en-GB" sz="3200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nd</a:t>
            </a:r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‘Greatest Briton of all time’ by the British public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7186FE-66CA-65BF-AE7E-B180B3321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461" y="7310365"/>
            <a:ext cx="3453024" cy="22404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235322" y="250736"/>
            <a:ext cx="6387354" cy="4291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3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1820</a:t>
            </a:r>
          </a:p>
          <a:p>
            <a:pPr algn="ctr"/>
            <a:r>
              <a:rPr lang="en-GB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Brunel (age 14) was sent to France to study maths and engineering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319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2" name="Google Shape;106;p3">
            <a:extLst>
              <a:ext uri="{FF2B5EF4-FFF2-40B4-BE49-F238E27FC236}">
                <a16:creationId xmlns:a16="http://schemas.microsoft.com/office/drawing/2014/main" id="{7F0D2FA0-E7A3-BF16-91CB-0264925B638B}"/>
              </a:ext>
            </a:extLst>
          </p:cNvPr>
          <p:cNvSpPr txBox="1"/>
          <p:nvPr/>
        </p:nvSpPr>
        <p:spPr>
          <a:xfrm>
            <a:off x="235322" y="6044796"/>
            <a:ext cx="3148471" cy="5030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1822</a:t>
            </a:r>
            <a:endParaRPr sz="2800" dirty="0">
              <a:latin typeface="+mj-lt"/>
            </a:endParaRPr>
          </a:p>
          <a:p>
            <a:pPr algn="ctr"/>
            <a:r>
              <a:rPr lang="en-GB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Brunel (age16)  started work for his father in London.  His dad was an engineer too!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319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pic>
        <p:nvPicPr>
          <p:cNvPr id="2050" name="Picture 2" descr="1,046,941 Engineering Tools Images, Stock Photos &amp; Vectors | Shutterstock">
            <a:extLst>
              <a:ext uri="{FF2B5EF4-FFF2-40B4-BE49-F238E27FC236}">
                <a16:creationId xmlns:a16="http://schemas.microsoft.com/office/drawing/2014/main" id="{152CE0D5-5F6B-926C-871C-51F40E4773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7"/>
          <a:stretch/>
        </p:blipFill>
        <p:spPr bwMode="auto">
          <a:xfrm>
            <a:off x="1939157" y="2591414"/>
            <a:ext cx="2979684" cy="197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rc and Isambard Brunel stock image | Look and Learn">
            <a:extLst>
              <a:ext uri="{FF2B5EF4-FFF2-40B4-BE49-F238E27FC236}">
                <a16:creationId xmlns:a16="http://schemas.microsoft.com/office/drawing/2014/main" id="{B5A05CD6-B6AE-FA84-6846-9D5A55E00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991" y="6260240"/>
            <a:ext cx="2784708" cy="308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97;p2">
            <a:extLst>
              <a:ext uri="{FF2B5EF4-FFF2-40B4-BE49-F238E27FC236}">
                <a16:creationId xmlns:a16="http://schemas.microsoft.com/office/drawing/2014/main" id="{FA413FD7-AB09-2D29-41AB-D93BC663F51F}"/>
              </a:ext>
            </a:extLst>
          </p:cNvPr>
          <p:cNvSpPr txBox="1"/>
          <p:nvPr/>
        </p:nvSpPr>
        <p:spPr>
          <a:xfrm>
            <a:off x="2303543" y="5279171"/>
            <a:ext cx="2250912" cy="101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05;p3">
            <a:extLst>
              <a:ext uri="{FF2B5EF4-FFF2-40B4-BE49-F238E27FC236}">
                <a16:creationId xmlns:a16="http://schemas.microsoft.com/office/drawing/2014/main" id="{8D72AE44-1826-5B4F-129C-CECF46BB8468}"/>
              </a:ext>
            </a:extLst>
          </p:cNvPr>
          <p:cNvSpPr/>
          <p:nvPr/>
        </p:nvSpPr>
        <p:spPr>
          <a:xfrm>
            <a:off x="235322" y="241166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07;p3">
            <a:extLst>
              <a:ext uri="{FF2B5EF4-FFF2-40B4-BE49-F238E27FC236}">
                <a16:creationId xmlns:a16="http://schemas.microsoft.com/office/drawing/2014/main" id="{9584A57B-4F53-6E20-46E8-F82985C47439}"/>
              </a:ext>
            </a:extLst>
          </p:cNvPr>
          <p:cNvSpPr txBox="1"/>
          <p:nvPr/>
        </p:nvSpPr>
        <p:spPr>
          <a:xfrm>
            <a:off x="235320" y="267709"/>
            <a:ext cx="6387300" cy="4322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5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1825</a:t>
            </a:r>
            <a:endParaRPr sz="2889" dirty="0">
              <a:latin typeface="+mj-lt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Thames Tunnel project started. Brunel worked with his father on the tunnel.</a:t>
            </a:r>
            <a:endParaRPr sz="2800" dirty="0">
              <a:latin typeface="+mj-lt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16;p4">
            <a:extLst>
              <a:ext uri="{FF2B5EF4-FFF2-40B4-BE49-F238E27FC236}">
                <a16:creationId xmlns:a16="http://schemas.microsoft.com/office/drawing/2014/main" id="{EB25DE48-CD31-2769-DAEE-84E097A4DAA2}"/>
              </a:ext>
            </a:extLst>
          </p:cNvPr>
          <p:cNvSpPr txBox="1"/>
          <p:nvPr/>
        </p:nvSpPr>
        <p:spPr>
          <a:xfrm>
            <a:off x="296005" y="5115361"/>
            <a:ext cx="6387300" cy="4318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6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1827</a:t>
            </a:r>
            <a:endParaRPr sz="2889" dirty="0">
              <a:latin typeface="+mj-lt"/>
            </a:endParaRPr>
          </a:p>
          <a:p>
            <a:pPr algn="ctr"/>
            <a:r>
              <a:rPr lang="en-GB" sz="288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became chief engineer on the Thames Tunnel</a:t>
            </a:r>
            <a:endParaRPr sz="2889" dirty="0">
              <a:latin typeface="+mj-lt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 descr="Brunel's tunnelling shield - Stock Image - V255/0004 - Science Photo Library">
            <a:extLst>
              <a:ext uri="{FF2B5EF4-FFF2-40B4-BE49-F238E27FC236}">
                <a16:creationId xmlns:a16="http://schemas.microsoft.com/office/drawing/2014/main" id="{7C3E3FF0-9F96-2A14-F509-435E9AA5A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066" y="2491463"/>
            <a:ext cx="3421178" cy="200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n Pictures: Brunel's Thames Tunnel | Londonist">
            <a:extLst>
              <a:ext uri="{FF2B5EF4-FFF2-40B4-BE49-F238E27FC236}">
                <a16:creationId xmlns:a16="http://schemas.microsoft.com/office/drawing/2014/main" id="{83D482F5-CBF8-A3A4-A0D2-8A93DC0DB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28" y="7431740"/>
            <a:ext cx="3001143" cy="200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34;p6">
            <a:extLst>
              <a:ext uri="{FF2B5EF4-FFF2-40B4-BE49-F238E27FC236}">
                <a16:creationId xmlns:a16="http://schemas.microsoft.com/office/drawing/2014/main" id="{1492F77D-A288-3026-5251-5D1730D8A714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27;p5">
            <a:extLst>
              <a:ext uri="{FF2B5EF4-FFF2-40B4-BE49-F238E27FC236}">
                <a16:creationId xmlns:a16="http://schemas.microsoft.com/office/drawing/2014/main" id="{E5D82679-5395-2D36-90BE-63F9549E2CA3}"/>
              </a:ext>
            </a:extLst>
          </p:cNvPr>
          <p:cNvSpPr txBox="1"/>
          <p:nvPr/>
        </p:nvSpPr>
        <p:spPr>
          <a:xfrm>
            <a:off x="235320" y="319424"/>
            <a:ext cx="6387300" cy="3118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7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1827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Brunel nearly died when the roof of the Thames tunnel collapsed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34;p6">
            <a:extLst>
              <a:ext uri="{FF2B5EF4-FFF2-40B4-BE49-F238E27FC236}">
                <a16:creationId xmlns:a16="http://schemas.microsoft.com/office/drawing/2014/main" id="{9110C582-E1F0-4F75-B7F1-0A29FEB6A3A3}"/>
              </a:ext>
            </a:extLst>
          </p:cNvPr>
          <p:cNvSpPr/>
          <p:nvPr/>
        </p:nvSpPr>
        <p:spPr>
          <a:xfrm>
            <a:off x="235323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36;p6">
            <a:extLst>
              <a:ext uri="{FF2B5EF4-FFF2-40B4-BE49-F238E27FC236}">
                <a16:creationId xmlns:a16="http://schemas.microsoft.com/office/drawing/2014/main" id="{13A4310B-DAA6-926D-825F-8F366A9BE42F}"/>
              </a:ext>
            </a:extLst>
          </p:cNvPr>
          <p:cNvSpPr txBox="1"/>
          <p:nvPr/>
        </p:nvSpPr>
        <p:spPr>
          <a:xfrm>
            <a:off x="235266" y="5167279"/>
            <a:ext cx="6387354" cy="923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8</a:t>
            </a:r>
            <a:endParaRPr sz="2889" dirty="0">
              <a:latin typeface="+mj-lt"/>
            </a:endParaRPr>
          </a:p>
        </p:txBody>
      </p:sp>
      <p:pic>
        <p:nvPicPr>
          <p:cNvPr id="5122" name="Picture 2" descr="Flooding during the excavation of the Thames Tunnel, London - Stock Image -  C045/4213 - Science Photo Library">
            <a:extLst>
              <a:ext uri="{FF2B5EF4-FFF2-40B4-BE49-F238E27FC236}">
                <a16:creationId xmlns:a16="http://schemas.microsoft.com/office/drawing/2014/main" id="{76F4E762-DF54-2F7E-3364-D016F6AB2B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1"/>
          <a:stretch/>
        </p:blipFill>
        <p:spPr bwMode="auto">
          <a:xfrm>
            <a:off x="1714470" y="2562601"/>
            <a:ext cx="3429000" cy="193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Banquet in the Thames Tunnel | Art UK">
            <a:extLst>
              <a:ext uri="{FF2B5EF4-FFF2-40B4-BE49-F238E27FC236}">
                <a16:creationId xmlns:a16="http://schemas.microsoft.com/office/drawing/2014/main" id="{763EBFDE-EB6B-B726-299D-B9A4119DF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78" y="6018848"/>
            <a:ext cx="2862609" cy="351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136;p6">
            <a:extLst>
              <a:ext uri="{FF2B5EF4-FFF2-40B4-BE49-F238E27FC236}">
                <a16:creationId xmlns:a16="http://schemas.microsoft.com/office/drawing/2014/main" id="{9E2781D4-8978-ADA4-3571-340997EFF4A6}"/>
              </a:ext>
            </a:extLst>
          </p:cNvPr>
          <p:cNvSpPr txBox="1"/>
          <p:nvPr/>
        </p:nvSpPr>
        <p:spPr>
          <a:xfrm>
            <a:off x="138883" y="5853573"/>
            <a:ext cx="3290060" cy="3156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36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1827</a:t>
            </a:r>
            <a:endParaRPr sz="36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held a huge party in the Thames tunnel to convince people that it was safe</a:t>
            </a:r>
            <a:endParaRPr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31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889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"/>
          <p:cNvSpPr/>
          <p:nvPr/>
        </p:nvSpPr>
        <p:spPr>
          <a:xfrm>
            <a:off x="235323" y="264457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7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7"/>
          <p:cNvSpPr txBox="1"/>
          <p:nvPr/>
        </p:nvSpPr>
        <p:spPr>
          <a:xfrm>
            <a:off x="235321" y="5318886"/>
            <a:ext cx="6387300" cy="830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10</a:t>
            </a:r>
          </a:p>
        </p:txBody>
      </p:sp>
      <p:pic>
        <p:nvPicPr>
          <p:cNvPr id="6146" name="Picture 2" descr="Bridge under construction (Clifton Suspension Bridge Trust)">
            <a:extLst>
              <a:ext uri="{FF2B5EF4-FFF2-40B4-BE49-F238E27FC236}">
                <a16:creationId xmlns:a16="http://schemas.microsoft.com/office/drawing/2014/main" id="{B37221A0-CCCC-2350-4114-F612554B5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945" y="6255751"/>
            <a:ext cx="2669662" cy="313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48;p7">
            <a:extLst>
              <a:ext uri="{FF2B5EF4-FFF2-40B4-BE49-F238E27FC236}">
                <a16:creationId xmlns:a16="http://schemas.microsoft.com/office/drawing/2014/main" id="{4B801270-BA2C-0EA6-17A6-ABABD87DECC8}"/>
              </a:ext>
            </a:extLst>
          </p:cNvPr>
          <p:cNvSpPr txBox="1"/>
          <p:nvPr/>
        </p:nvSpPr>
        <p:spPr>
          <a:xfrm>
            <a:off x="379391" y="5786393"/>
            <a:ext cx="3391169" cy="2923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32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June 1831</a:t>
            </a:r>
          </a:p>
          <a:p>
            <a:pPr algn="ctr"/>
            <a:endParaRPr sz="1200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Work began on the Clifton Suspension Bridge but was stopped by the Bristol Riots</a:t>
            </a:r>
            <a:endParaRPr sz="2800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F0BB0DFC-3E35-7832-94FB-EC86EE357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48" y="2408561"/>
            <a:ext cx="5849446" cy="2042180"/>
          </a:xfrm>
          <a:prstGeom prst="rect">
            <a:avLst/>
          </a:prstGeom>
        </p:spPr>
      </p:pic>
      <p:sp>
        <p:nvSpPr>
          <p:cNvPr id="145" name="Google Shape;145;p7"/>
          <p:cNvSpPr txBox="1"/>
          <p:nvPr/>
        </p:nvSpPr>
        <p:spPr>
          <a:xfrm>
            <a:off x="258086" y="146034"/>
            <a:ext cx="6387300" cy="2660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9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April 1831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won a competition to design a bridge to cross the River Avon (the Clifton Suspension Bridge)</a:t>
            </a:r>
            <a:endParaRPr sz="2800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55;p8">
            <a:extLst>
              <a:ext uri="{FF2B5EF4-FFF2-40B4-BE49-F238E27FC236}">
                <a16:creationId xmlns:a16="http://schemas.microsoft.com/office/drawing/2014/main" id="{079830C4-508E-CB7D-26EA-3FA97F233C5A}"/>
              </a:ext>
            </a:extLst>
          </p:cNvPr>
          <p:cNvSpPr txBox="1"/>
          <p:nvPr/>
        </p:nvSpPr>
        <p:spPr>
          <a:xfrm>
            <a:off x="1738026" y="322689"/>
            <a:ext cx="3381940" cy="984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11</a:t>
            </a:r>
          </a:p>
          <a:p>
            <a:pPr algn="ctr"/>
            <a:endParaRPr lang="en-GB" sz="1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7170" name="Picture 2" descr="Great western railway (gwr) Black and White Stock Photos &amp; Images - Alamy">
            <a:extLst>
              <a:ext uri="{FF2B5EF4-FFF2-40B4-BE49-F238E27FC236}">
                <a16:creationId xmlns:a16="http://schemas.microsoft.com/office/drawing/2014/main" id="{87E4D9A0-3DDE-51A4-24D9-C693D4C5A8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2" r="5317" b="16357"/>
          <a:stretch/>
        </p:blipFill>
        <p:spPr bwMode="auto">
          <a:xfrm>
            <a:off x="1466193" y="2642003"/>
            <a:ext cx="2619673" cy="197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Google Shape;155;p8"/>
          <p:cNvSpPr txBox="1"/>
          <p:nvPr/>
        </p:nvSpPr>
        <p:spPr>
          <a:xfrm>
            <a:off x="235319" y="1037479"/>
            <a:ext cx="6387353" cy="1580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1833</a:t>
            </a:r>
            <a:endParaRPr sz="2889" dirty="0">
              <a:latin typeface="+mj-lt"/>
            </a:endParaRPr>
          </a:p>
          <a:p>
            <a:pPr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became Chief Engineer for 			the Great Western Railway</a:t>
            </a:r>
            <a:endParaRPr sz="2889" dirty="0">
              <a:latin typeface="+mj-lt"/>
            </a:endParaRPr>
          </a:p>
        </p:txBody>
      </p:sp>
      <p:pic>
        <p:nvPicPr>
          <p:cNvPr id="7172" name="Picture 4" descr="About this website « Bristol Floating Harbour">
            <a:extLst>
              <a:ext uri="{FF2B5EF4-FFF2-40B4-BE49-F238E27FC236}">
                <a16:creationId xmlns:a16="http://schemas.microsoft.com/office/drawing/2014/main" id="{8F96E953-5C8A-A328-9A6F-C46AAB75B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76" y="6915184"/>
            <a:ext cx="4925038" cy="263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Google Shape;158;p8"/>
          <p:cNvSpPr txBox="1"/>
          <p:nvPr/>
        </p:nvSpPr>
        <p:spPr>
          <a:xfrm>
            <a:off x="235318" y="4223731"/>
            <a:ext cx="6387354" cy="434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12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1833</a:t>
            </a:r>
          </a:p>
          <a:p>
            <a:pPr marL="358775"/>
            <a:r>
              <a:rPr lang="en-GB" sz="2889" dirty="0">
                <a:solidFill>
                  <a:schemeClr val="dk1"/>
                </a:solidFill>
                <a:latin typeface="+mj-lt"/>
                <a:cs typeface="Calibri"/>
                <a:sym typeface="Calibri"/>
              </a:rPr>
              <a:t>Brunel began work to improve the Bristol Docks				</a:t>
            </a:r>
            <a:endParaRPr lang="en-GB" sz="2022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  <a:p>
            <a:pPr algn="ctr"/>
            <a:endParaRPr lang="en-GB" sz="2022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  <a:p>
            <a:pPr algn="ctr"/>
            <a:endParaRPr sz="2022" dirty="0">
              <a:latin typeface="+mj-lt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022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022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022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9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9"/>
          <p:cNvSpPr txBox="1"/>
          <p:nvPr/>
        </p:nvSpPr>
        <p:spPr>
          <a:xfrm>
            <a:off x="235319" y="193940"/>
            <a:ext cx="6387353" cy="2383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13</a:t>
            </a:r>
          </a:p>
          <a:p>
            <a:pPr algn="ctr">
              <a:spcAft>
                <a:spcPts val="600"/>
              </a:spcAft>
            </a:pP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1835</a:t>
            </a:r>
            <a:endParaRPr sz="2889" dirty="0">
              <a:latin typeface="+mj-lt"/>
            </a:endParaRPr>
          </a:p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Government gave permission for the Great Western Railway to be built</a:t>
            </a:r>
            <a:endParaRPr sz="2800" dirty="0">
              <a:latin typeface="+mj-lt"/>
            </a:endParaRPr>
          </a:p>
        </p:txBody>
      </p:sp>
      <p:sp>
        <p:nvSpPr>
          <p:cNvPr id="167" name="Google Shape;167;p9"/>
          <p:cNvSpPr txBox="1"/>
          <p:nvPr/>
        </p:nvSpPr>
        <p:spPr>
          <a:xfrm>
            <a:off x="235319" y="5329714"/>
            <a:ext cx="6387354" cy="3012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14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1836</a:t>
            </a:r>
            <a:endParaRPr sz="2889" dirty="0">
              <a:latin typeface="+mj-lt"/>
            </a:endParaRP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started to build the Box Tunnel. It was the longest railway tunnel ever built at the time</a:t>
            </a:r>
            <a:endParaRPr sz="231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8194" name="Picture 2" descr="The Grand Old Man: Gladstone">
            <a:extLst>
              <a:ext uri="{FF2B5EF4-FFF2-40B4-BE49-F238E27FC236}">
                <a16:creationId xmlns:a16="http://schemas.microsoft.com/office/drawing/2014/main" id="{9E40D228-3350-4CFD-389E-AECDE60E2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9"/>
          <a:stretch/>
        </p:blipFill>
        <p:spPr bwMode="auto">
          <a:xfrm>
            <a:off x="1695681" y="2508207"/>
            <a:ext cx="3466628" cy="207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The history of Box Tunnel, Wiltshire - Network Rail">
            <a:extLst>
              <a:ext uri="{FF2B5EF4-FFF2-40B4-BE49-F238E27FC236}">
                <a16:creationId xmlns:a16="http://schemas.microsoft.com/office/drawing/2014/main" id="{7231739D-7DFD-36D4-D62F-01A95E701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2815"/>
          <a:stretch/>
        </p:blipFill>
        <p:spPr bwMode="auto">
          <a:xfrm>
            <a:off x="1481959" y="7942035"/>
            <a:ext cx="4120054" cy="157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10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0"/>
          <p:cNvSpPr txBox="1"/>
          <p:nvPr/>
        </p:nvSpPr>
        <p:spPr>
          <a:xfrm>
            <a:off x="235321" y="316252"/>
            <a:ext cx="6387300" cy="3498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15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1836</a:t>
            </a:r>
            <a:endParaRPr sz="2889" dirty="0">
              <a:latin typeface="+mj-lt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0"/>
          <p:cNvSpPr txBox="1"/>
          <p:nvPr/>
        </p:nvSpPr>
        <p:spPr>
          <a:xfrm>
            <a:off x="1624270" y="5225686"/>
            <a:ext cx="3609459" cy="1798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16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1838</a:t>
            </a:r>
            <a:endParaRPr sz="2889" dirty="0">
              <a:latin typeface="+mj-lt"/>
            </a:endParaRPr>
          </a:p>
          <a:p>
            <a:pPr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4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1C3D76-0D2E-F17A-FB77-6EBEB859E0B8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7667" y="1602853"/>
            <a:ext cx="2857500" cy="2857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06772B-B256-98C6-BF93-694F0BD3AB15}"/>
              </a:ext>
            </a:extLst>
          </p:cNvPr>
          <p:cNvSpPr txBox="1"/>
          <p:nvPr/>
        </p:nvSpPr>
        <p:spPr>
          <a:xfrm>
            <a:off x="3138510" y="2018246"/>
            <a:ext cx="34318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married Mary Horsley. </a:t>
            </a: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They had three children.</a:t>
            </a:r>
            <a:endParaRPr lang="en-GB" sz="3200" dirty="0">
              <a:latin typeface="+mj-lt"/>
            </a:endParaRPr>
          </a:p>
        </p:txBody>
      </p:sp>
      <p:pic>
        <p:nvPicPr>
          <p:cNvPr id="9220" name="Picture 4" descr="SS Great Western - Wikipedia">
            <a:extLst>
              <a:ext uri="{FF2B5EF4-FFF2-40B4-BE49-F238E27FC236}">
                <a16:creationId xmlns:a16="http://schemas.microsoft.com/office/drawing/2014/main" id="{591FDD8F-FA30-CD0A-3044-ABC6762C0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170" y="6709353"/>
            <a:ext cx="3304572" cy="235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5D2E1-343C-B314-B2CA-7597B962BB52}"/>
              </a:ext>
            </a:extLst>
          </p:cNvPr>
          <p:cNvSpPr txBox="1"/>
          <p:nvPr/>
        </p:nvSpPr>
        <p:spPr>
          <a:xfrm>
            <a:off x="394462" y="6388499"/>
            <a:ext cx="26485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Brunel’s first ship, SS Great Western, sailed from Bristol to New York in just 15 days!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1"/>
          <p:cNvSpPr txBox="1"/>
          <p:nvPr/>
        </p:nvSpPr>
        <p:spPr>
          <a:xfrm>
            <a:off x="225242" y="5212975"/>
            <a:ext cx="6387354" cy="17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18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1841</a:t>
            </a:r>
          </a:p>
          <a:p>
            <a:pPr algn="ctr"/>
            <a:r>
              <a:rPr lang="en-GB" sz="2800" dirty="0">
                <a:solidFill>
                  <a:schemeClr val="dk1"/>
                </a:solidFill>
                <a:latin typeface="+mj-lt"/>
                <a:cs typeface="Calibri"/>
                <a:sym typeface="Calibri"/>
              </a:rPr>
              <a:t>The Box Tunnel was completed. </a:t>
            </a:r>
            <a:endParaRPr sz="2800" dirty="0">
              <a:latin typeface="+mj-lt"/>
            </a:endParaRPr>
          </a:p>
        </p:txBody>
      </p:sp>
      <p:pic>
        <p:nvPicPr>
          <p:cNvPr id="10242" name="Picture 2" descr="original drawing of Bristol Temple Meads station">
            <a:extLst>
              <a:ext uri="{FF2B5EF4-FFF2-40B4-BE49-F238E27FC236}">
                <a16:creationId xmlns:a16="http://schemas.microsoft.com/office/drawing/2014/main" id="{BA7D6610-5DC6-29B0-79BB-AEC976886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820" y="2658749"/>
            <a:ext cx="2808356" cy="186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6" name="Google Shape;186;p11"/>
          <p:cNvSpPr txBox="1"/>
          <p:nvPr/>
        </p:nvSpPr>
        <p:spPr>
          <a:xfrm>
            <a:off x="225242" y="255495"/>
            <a:ext cx="6387354" cy="236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17</a:t>
            </a:r>
          </a:p>
          <a:p>
            <a:pPr algn="ctr"/>
            <a:r>
              <a:rPr lang="en-GB" sz="3600" b="1" dirty="0">
                <a:latin typeface="+mj-lt"/>
              </a:rPr>
              <a:t>1838</a:t>
            </a:r>
            <a:endParaRPr sz="3600" b="1" dirty="0">
              <a:latin typeface="+mj-lt"/>
            </a:endParaRPr>
          </a:p>
          <a:p>
            <a:pPr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Brunel started to build Bristol Temple Meads Station. </a:t>
            </a:r>
            <a:endParaRPr sz="3200" dirty="0">
              <a:latin typeface="+mj-lt"/>
            </a:endParaRPr>
          </a:p>
        </p:txBody>
      </p:sp>
      <p:pic>
        <p:nvPicPr>
          <p:cNvPr id="10244" name="Picture 4" descr="Mystery of Isambard Kingdom Brunel's Box Tunnel near Bath may finally be  solved | Daily Mail Online">
            <a:extLst>
              <a:ext uri="{FF2B5EF4-FFF2-40B4-BE49-F238E27FC236}">
                <a16:creationId xmlns:a16="http://schemas.microsoft.com/office/drawing/2014/main" id="{1C907855-F2F4-7821-D27C-6D12E910C8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t="14266" r="3472" b="14266"/>
          <a:stretch/>
        </p:blipFill>
        <p:spPr bwMode="auto">
          <a:xfrm>
            <a:off x="1186401" y="6964745"/>
            <a:ext cx="4485194" cy="254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2042</TotalTime>
  <Words>458</Words>
  <Application>Microsoft Office PowerPoint</Application>
  <PresentationFormat>A4 Paper (210x297 mm)</PresentationFormat>
  <Paragraphs>173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Travelling</dc:title>
  <dc:creator>Imogen Sackett</dc:creator>
  <cp:lastModifiedBy>Soo Jackson</cp:lastModifiedBy>
  <cp:revision>11</cp:revision>
  <dcterms:created xsi:type="dcterms:W3CDTF">2022-03-21T11:22:55Z</dcterms:created>
  <dcterms:modified xsi:type="dcterms:W3CDTF">2024-03-12T12:07:52Z</dcterms:modified>
</cp:coreProperties>
</file>