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8" r:id="rId2"/>
  </p:sldMasterIdLst>
  <p:notesMasterIdLst>
    <p:notesMasterId r:id="rId13"/>
  </p:notesMasterIdLst>
  <p:sldIdLst>
    <p:sldId id="354" r:id="rId3"/>
    <p:sldId id="361" r:id="rId4"/>
    <p:sldId id="362" r:id="rId5"/>
    <p:sldId id="363" r:id="rId6"/>
    <p:sldId id="365" r:id="rId7"/>
    <p:sldId id="366" r:id="rId8"/>
    <p:sldId id="367" r:id="rId9"/>
    <p:sldId id="368" r:id="rId10"/>
    <p:sldId id="285" r:id="rId11"/>
    <p:sldId id="265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hTvK/47uf0zVvCB9md06+faNJd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B64"/>
    <a:srgbClr val="F7D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FE0773-A77F-4FCB-8458-497A3DF9E681}" v="6" dt="2022-03-28T10:59:50.4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2" Type="http://customschemas.google.com/relationships/presentationmetadata" Target="meta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mogen Sackett" userId="983d8044-f657-429e-ae38-3185fb507e2d" providerId="ADAL" clId="{58FE0773-A77F-4FCB-8458-497A3DF9E681}"/>
    <pc:docChg chg="undo redo custSel modSld">
      <pc:chgData name="Imogen Sackett" userId="983d8044-f657-429e-ae38-3185fb507e2d" providerId="ADAL" clId="{58FE0773-A77F-4FCB-8458-497A3DF9E681}" dt="2022-03-28T11:00:10.159" v="243" actId="20577"/>
      <pc:docMkLst>
        <pc:docMk/>
      </pc:docMkLst>
      <pc:sldChg chg="addSp modSp mod">
        <pc:chgData name="Imogen Sackett" userId="983d8044-f657-429e-ae38-3185fb507e2d" providerId="ADAL" clId="{58FE0773-A77F-4FCB-8458-497A3DF9E681}" dt="2022-03-28T11:00:10.159" v="243" actId="20577"/>
        <pc:sldMkLst>
          <pc:docMk/>
          <pc:sldMk cId="0" sldId="265"/>
        </pc:sldMkLst>
        <pc:spChg chg="mod">
          <ac:chgData name="Imogen Sackett" userId="983d8044-f657-429e-ae38-3185fb507e2d" providerId="ADAL" clId="{58FE0773-A77F-4FCB-8458-497A3DF9E681}" dt="2022-03-28T11:00:10.159" v="243" actId="20577"/>
          <ac:spMkLst>
            <pc:docMk/>
            <pc:sldMk cId="0" sldId="265"/>
            <ac:spMk id="158" creationId="{00000000-0000-0000-0000-000000000000}"/>
          </ac:spMkLst>
        </pc:spChg>
        <pc:picChg chg="add mod">
          <ac:chgData name="Imogen Sackett" userId="983d8044-f657-429e-ae38-3185fb507e2d" providerId="ADAL" clId="{58FE0773-A77F-4FCB-8458-497A3DF9E681}" dt="2022-03-28T10:59:57.318" v="239" actId="1076"/>
          <ac:picMkLst>
            <pc:docMk/>
            <pc:sldMk cId="0" sldId="265"/>
            <ac:picMk id="3" creationId="{40DE313F-A70C-40BC-AF07-E4A5EDAB19AE}"/>
          </ac:picMkLst>
        </pc:picChg>
      </pc:sldChg>
      <pc:sldChg chg="addSp delSp modSp mod modAnim">
        <pc:chgData name="Imogen Sackett" userId="983d8044-f657-429e-ae38-3185fb507e2d" providerId="ADAL" clId="{58FE0773-A77F-4FCB-8458-497A3DF9E681}" dt="2022-03-28T10:48:51.154" v="66"/>
        <pc:sldMkLst>
          <pc:docMk/>
          <pc:sldMk cId="0" sldId="354"/>
        </pc:sldMkLst>
        <pc:spChg chg="ord">
          <ac:chgData name="Imogen Sackett" userId="983d8044-f657-429e-ae38-3185fb507e2d" providerId="ADAL" clId="{58FE0773-A77F-4FCB-8458-497A3DF9E681}" dt="2022-03-28T10:45:53.719" v="29" actId="167"/>
          <ac:spMkLst>
            <pc:docMk/>
            <pc:sldMk cId="0" sldId="354"/>
            <ac:spMk id="4" creationId="{DAB194D6-B941-4207-AC51-33C127C3A96F}"/>
          </ac:spMkLst>
        </pc:spChg>
        <pc:picChg chg="add mod">
          <ac:chgData name="Imogen Sackett" userId="983d8044-f657-429e-ae38-3185fb507e2d" providerId="ADAL" clId="{58FE0773-A77F-4FCB-8458-497A3DF9E681}" dt="2022-03-28T10:48:15.150" v="65" actId="1076"/>
          <ac:picMkLst>
            <pc:docMk/>
            <pc:sldMk cId="0" sldId="354"/>
            <ac:picMk id="3" creationId="{46439094-3D21-4227-AEF7-8BA23123EB3C}"/>
          </ac:picMkLst>
        </pc:picChg>
        <pc:picChg chg="add del">
          <ac:chgData name="Imogen Sackett" userId="983d8044-f657-429e-ae38-3185fb507e2d" providerId="ADAL" clId="{58FE0773-A77F-4FCB-8458-497A3DF9E681}" dt="2022-03-28T10:42:57.474" v="2" actId="22"/>
          <ac:picMkLst>
            <pc:docMk/>
            <pc:sldMk cId="0" sldId="354"/>
            <ac:picMk id="6" creationId="{6F413557-DAAE-40DD-990B-55865ACC8063}"/>
          </ac:picMkLst>
        </pc:picChg>
        <pc:picChg chg="add mod ord">
          <ac:chgData name="Imogen Sackett" userId="983d8044-f657-429e-ae38-3185fb507e2d" providerId="ADAL" clId="{58FE0773-A77F-4FCB-8458-497A3DF9E681}" dt="2022-03-28T10:48:11.446" v="63" actId="1076"/>
          <ac:picMkLst>
            <pc:docMk/>
            <pc:sldMk cId="0" sldId="354"/>
            <ac:picMk id="8" creationId="{6AA75567-C73A-4293-ADBB-1501C73CA70D}"/>
          </ac:picMkLst>
        </pc:picChg>
        <pc:picChg chg="add mod">
          <ac:chgData name="Imogen Sackett" userId="983d8044-f657-429e-ae38-3185fb507e2d" providerId="ADAL" clId="{58FE0773-A77F-4FCB-8458-497A3DF9E681}" dt="2022-03-28T10:47:12.418" v="55" actId="1076"/>
          <ac:picMkLst>
            <pc:docMk/>
            <pc:sldMk cId="0" sldId="354"/>
            <ac:picMk id="11" creationId="{85520278-47E9-47C6-A0D9-D5DFB9F8446A}"/>
          </ac:picMkLst>
        </pc:picChg>
        <pc:picChg chg="add mod ord">
          <ac:chgData name="Imogen Sackett" userId="983d8044-f657-429e-ae38-3185fb507e2d" providerId="ADAL" clId="{58FE0773-A77F-4FCB-8458-497A3DF9E681}" dt="2022-03-28T10:48:09.604" v="62" actId="1076"/>
          <ac:picMkLst>
            <pc:docMk/>
            <pc:sldMk cId="0" sldId="354"/>
            <ac:picMk id="13" creationId="{F5032C72-CFF4-409A-8BB1-F3A43D9B3CE5}"/>
          </ac:picMkLst>
        </pc:picChg>
        <pc:picChg chg="add mod">
          <ac:chgData name="Imogen Sackett" userId="983d8044-f657-429e-ae38-3185fb507e2d" providerId="ADAL" clId="{58FE0773-A77F-4FCB-8458-497A3DF9E681}" dt="2022-03-28T10:48:13.585" v="64" actId="1076"/>
          <ac:picMkLst>
            <pc:docMk/>
            <pc:sldMk cId="0" sldId="354"/>
            <ac:picMk id="15" creationId="{310549CA-6151-46F7-8E01-49B0D9FCEB54}"/>
          </ac:picMkLst>
        </pc:picChg>
        <pc:picChg chg="add mod">
          <ac:chgData name="Imogen Sackett" userId="983d8044-f657-429e-ae38-3185fb507e2d" providerId="ADAL" clId="{58FE0773-A77F-4FCB-8458-497A3DF9E681}" dt="2022-03-28T10:48:04.027" v="61" actId="1076"/>
          <ac:picMkLst>
            <pc:docMk/>
            <pc:sldMk cId="0" sldId="354"/>
            <ac:picMk id="17" creationId="{B2533DFB-0AD1-4DBD-96AF-D18886D65FC4}"/>
          </ac:picMkLst>
        </pc:picChg>
        <pc:picChg chg="add del">
          <ac:chgData name="Imogen Sackett" userId="983d8044-f657-429e-ae38-3185fb507e2d" providerId="ADAL" clId="{58FE0773-A77F-4FCB-8458-497A3DF9E681}" dt="2022-03-28T10:47:56.871" v="60" actId="478"/>
          <ac:picMkLst>
            <pc:docMk/>
            <pc:sldMk cId="0" sldId="354"/>
            <ac:picMk id="19" creationId="{1918879B-8C6B-4E80-880B-B1286C4CA094}"/>
          </ac:picMkLst>
        </pc:picChg>
      </pc:sldChg>
      <pc:sldChg chg="addSp delSp modSp mod">
        <pc:chgData name="Imogen Sackett" userId="983d8044-f657-429e-ae38-3185fb507e2d" providerId="ADAL" clId="{58FE0773-A77F-4FCB-8458-497A3DF9E681}" dt="2022-03-28T10:51:04.932" v="107" actId="1035"/>
        <pc:sldMkLst>
          <pc:docMk/>
          <pc:sldMk cId="133440636" sldId="361"/>
        </pc:sldMkLst>
        <pc:picChg chg="add del mod">
          <ac:chgData name="Imogen Sackett" userId="983d8044-f657-429e-ae38-3185fb507e2d" providerId="ADAL" clId="{58FE0773-A77F-4FCB-8458-497A3DF9E681}" dt="2022-03-28T10:50:51.021" v="95" actId="478"/>
          <ac:picMkLst>
            <pc:docMk/>
            <pc:sldMk cId="133440636" sldId="361"/>
            <ac:picMk id="6" creationId="{43055BA1-2E26-4955-98F0-5D52129460C6}"/>
          </ac:picMkLst>
        </pc:picChg>
        <pc:picChg chg="add mod">
          <ac:chgData name="Imogen Sackett" userId="983d8044-f657-429e-ae38-3185fb507e2d" providerId="ADAL" clId="{58FE0773-A77F-4FCB-8458-497A3DF9E681}" dt="2022-03-28T10:51:04.932" v="107" actId="1035"/>
          <ac:picMkLst>
            <pc:docMk/>
            <pc:sldMk cId="133440636" sldId="361"/>
            <ac:picMk id="8" creationId="{32771AB5-05E1-487A-9090-EC3AB01B205D}"/>
          </ac:picMkLst>
        </pc:picChg>
        <pc:picChg chg="add mod">
          <ac:chgData name="Imogen Sackett" userId="983d8044-f657-429e-ae38-3185fb507e2d" providerId="ADAL" clId="{58FE0773-A77F-4FCB-8458-497A3DF9E681}" dt="2022-03-28T10:51:04.932" v="107" actId="1035"/>
          <ac:picMkLst>
            <pc:docMk/>
            <pc:sldMk cId="133440636" sldId="361"/>
            <ac:picMk id="10" creationId="{39A3A9B2-7530-42DE-B524-6EE5EED25DEE}"/>
          </ac:picMkLst>
        </pc:picChg>
        <pc:picChg chg="add mod">
          <ac:chgData name="Imogen Sackett" userId="983d8044-f657-429e-ae38-3185fb507e2d" providerId="ADAL" clId="{58FE0773-A77F-4FCB-8458-497A3DF9E681}" dt="2022-03-28T10:51:04.932" v="107" actId="1035"/>
          <ac:picMkLst>
            <pc:docMk/>
            <pc:sldMk cId="133440636" sldId="361"/>
            <ac:picMk id="11" creationId="{CEE360A9-AB6A-4C8A-BBA2-221BF5D35106}"/>
          </ac:picMkLst>
        </pc:picChg>
        <pc:picChg chg="add mod">
          <ac:chgData name="Imogen Sackett" userId="983d8044-f657-429e-ae38-3185fb507e2d" providerId="ADAL" clId="{58FE0773-A77F-4FCB-8458-497A3DF9E681}" dt="2022-03-28T10:51:04.932" v="107" actId="1035"/>
          <ac:picMkLst>
            <pc:docMk/>
            <pc:sldMk cId="133440636" sldId="361"/>
            <ac:picMk id="12" creationId="{D26FC3B8-E1E2-4A81-803D-7DFFA555BBC8}"/>
          </ac:picMkLst>
        </pc:picChg>
        <pc:picChg chg="add mod">
          <ac:chgData name="Imogen Sackett" userId="983d8044-f657-429e-ae38-3185fb507e2d" providerId="ADAL" clId="{58FE0773-A77F-4FCB-8458-497A3DF9E681}" dt="2022-03-28T10:50:54.743" v="97" actId="1076"/>
          <ac:picMkLst>
            <pc:docMk/>
            <pc:sldMk cId="133440636" sldId="361"/>
            <ac:picMk id="13" creationId="{8D198CF3-AFB3-45B7-8370-7923F62BBD4F}"/>
          </ac:picMkLst>
        </pc:picChg>
      </pc:sldChg>
      <pc:sldChg chg="addSp delSp modSp mod">
        <pc:chgData name="Imogen Sackett" userId="983d8044-f657-429e-ae38-3185fb507e2d" providerId="ADAL" clId="{58FE0773-A77F-4FCB-8458-497A3DF9E681}" dt="2022-03-28T10:58:33.925" v="188" actId="6549"/>
        <pc:sldMkLst>
          <pc:docMk/>
          <pc:sldMk cId="1456527754" sldId="365"/>
        </pc:sldMkLst>
        <pc:spChg chg="mod ord">
          <ac:chgData name="Imogen Sackett" userId="983d8044-f657-429e-ae38-3185fb507e2d" providerId="ADAL" clId="{58FE0773-A77F-4FCB-8458-497A3DF9E681}" dt="2022-03-28T10:58:33.925" v="188" actId="6549"/>
          <ac:spMkLst>
            <pc:docMk/>
            <pc:sldMk cId="1456527754" sldId="365"/>
            <ac:spMk id="9" creationId="{74AF901B-4B7F-49C4-8E37-898E9A79D870}"/>
          </ac:spMkLst>
        </pc:spChg>
        <pc:spChg chg="mod">
          <ac:chgData name="Imogen Sackett" userId="983d8044-f657-429e-ae38-3185fb507e2d" providerId="ADAL" clId="{58FE0773-A77F-4FCB-8458-497A3DF9E681}" dt="2022-03-28T10:57:36.227" v="176" actId="1076"/>
          <ac:spMkLst>
            <pc:docMk/>
            <pc:sldMk cId="1456527754" sldId="365"/>
            <ac:spMk id="10" creationId="{D76091B8-61C9-454A-BCF6-037969BEABA1}"/>
          </ac:spMkLst>
        </pc:spChg>
        <pc:spChg chg="add del mod">
          <ac:chgData name="Imogen Sackett" userId="983d8044-f657-429e-ae38-3185fb507e2d" providerId="ADAL" clId="{58FE0773-A77F-4FCB-8458-497A3DF9E681}" dt="2022-03-28T10:53:38.594" v="134" actId="478"/>
          <ac:spMkLst>
            <pc:docMk/>
            <pc:sldMk cId="1456527754" sldId="365"/>
            <ac:spMk id="15" creationId="{3A6DBB0C-8814-47C9-8E36-EAFA219E6C8C}"/>
          </ac:spMkLst>
        </pc:spChg>
        <pc:spChg chg="add del mod">
          <ac:chgData name="Imogen Sackett" userId="983d8044-f657-429e-ae38-3185fb507e2d" providerId="ADAL" clId="{58FE0773-A77F-4FCB-8458-497A3DF9E681}" dt="2022-03-28T10:53:48.399" v="137" actId="478"/>
          <ac:spMkLst>
            <pc:docMk/>
            <pc:sldMk cId="1456527754" sldId="365"/>
            <ac:spMk id="18" creationId="{460F4CB0-E67D-423A-A357-6963587C618F}"/>
          </ac:spMkLst>
        </pc:spChg>
        <pc:spChg chg="add del mod">
          <ac:chgData name="Imogen Sackett" userId="983d8044-f657-429e-ae38-3185fb507e2d" providerId="ADAL" clId="{58FE0773-A77F-4FCB-8458-497A3DF9E681}" dt="2022-03-28T10:53:52.082" v="138" actId="478"/>
          <ac:spMkLst>
            <pc:docMk/>
            <pc:sldMk cId="1456527754" sldId="365"/>
            <ac:spMk id="21" creationId="{037DA65A-C996-4BE4-B56B-5CC8EB18C8B7}"/>
          </ac:spMkLst>
        </pc:spChg>
        <pc:picChg chg="add del mod">
          <ac:chgData name="Imogen Sackett" userId="983d8044-f657-429e-ae38-3185fb507e2d" providerId="ADAL" clId="{58FE0773-A77F-4FCB-8458-497A3DF9E681}" dt="2022-03-28T10:52:24.331" v="122" actId="478"/>
          <ac:picMkLst>
            <pc:docMk/>
            <pc:sldMk cId="1456527754" sldId="365"/>
            <ac:picMk id="3" creationId="{53588A08-5D8E-4FF8-8C6C-5104AF14DBCE}"/>
          </ac:picMkLst>
        </pc:picChg>
        <pc:picChg chg="add del mod">
          <ac:chgData name="Imogen Sackett" userId="983d8044-f657-429e-ae38-3185fb507e2d" providerId="ADAL" clId="{58FE0773-A77F-4FCB-8458-497A3DF9E681}" dt="2022-03-28T10:52:29.813" v="124" actId="478"/>
          <ac:picMkLst>
            <pc:docMk/>
            <pc:sldMk cId="1456527754" sldId="365"/>
            <ac:picMk id="6" creationId="{72E2B982-F95E-47AE-8C09-5CE831A15BF3}"/>
          </ac:picMkLst>
        </pc:picChg>
        <pc:picChg chg="add del mod">
          <ac:chgData name="Imogen Sackett" userId="983d8044-f657-429e-ae38-3185fb507e2d" providerId="ADAL" clId="{58FE0773-A77F-4FCB-8458-497A3DF9E681}" dt="2022-03-28T10:52:17.771" v="119" actId="478"/>
          <ac:picMkLst>
            <pc:docMk/>
            <pc:sldMk cId="1456527754" sldId="365"/>
            <ac:picMk id="8" creationId="{B49FBA26-6EBB-4143-93BD-058BCE914657}"/>
          </ac:picMkLst>
        </pc:picChg>
        <pc:picChg chg="add mod ord">
          <ac:chgData name="Imogen Sackett" userId="983d8044-f657-429e-ae38-3185fb507e2d" providerId="ADAL" clId="{58FE0773-A77F-4FCB-8458-497A3DF9E681}" dt="2022-03-28T10:58:25.016" v="186" actId="1076"/>
          <ac:picMkLst>
            <pc:docMk/>
            <pc:sldMk cId="1456527754" sldId="365"/>
            <ac:picMk id="12" creationId="{4C63EF3F-A595-4436-8F8A-014BB003AA5C}"/>
          </ac:picMkLst>
        </pc:picChg>
        <pc:picChg chg="add del mod">
          <ac:chgData name="Imogen Sackett" userId="983d8044-f657-429e-ae38-3185fb507e2d" providerId="ADAL" clId="{58FE0773-A77F-4FCB-8458-497A3DF9E681}" dt="2022-03-28T10:53:38.594" v="134" actId="478"/>
          <ac:picMkLst>
            <pc:docMk/>
            <pc:sldMk cId="1456527754" sldId="365"/>
            <ac:picMk id="14" creationId="{8E1129E5-AC3B-4087-9FD0-1C1B6907CABF}"/>
          </ac:picMkLst>
        </pc:picChg>
        <pc:picChg chg="add del mod">
          <ac:chgData name="Imogen Sackett" userId="983d8044-f657-429e-ae38-3185fb507e2d" providerId="ADAL" clId="{58FE0773-A77F-4FCB-8458-497A3DF9E681}" dt="2022-03-28T10:53:48.399" v="137" actId="478"/>
          <ac:picMkLst>
            <pc:docMk/>
            <pc:sldMk cId="1456527754" sldId="365"/>
            <ac:picMk id="17" creationId="{05ED3436-C45B-4569-874D-39D1EEF92720}"/>
          </ac:picMkLst>
        </pc:picChg>
        <pc:picChg chg="add mod modCrop">
          <ac:chgData name="Imogen Sackett" userId="983d8044-f657-429e-ae38-3185fb507e2d" providerId="ADAL" clId="{58FE0773-A77F-4FCB-8458-497A3DF9E681}" dt="2022-03-28T10:57:30.272" v="175" actId="14100"/>
          <ac:picMkLst>
            <pc:docMk/>
            <pc:sldMk cId="1456527754" sldId="365"/>
            <ac:picMk id="20" creationId="{A8F48551-8DCE-40C7-A996-79AD6C66D8C6}"/>
          </ac:picMkLst>
        </pc:picChg>
      </pc:sldChg>
      <pc:sldChg chg="addSp modSp mod">
        <pc:chgData name="Imogen Sackett" userId="983d8044-f657-429e-ae38-3185fb507e2d" providerId="ADAL" clId="{58FE0773-A77F-4FCB-8458-497A3DF9E681}" dt="2022-03-28T10:59:28.565" v="213" actId="1076"/>
        <pc:sldMkLst>
          <pc:docMk/>
          <pc:sldMk cId="2578030850" sldId="367"/>
        </pc:sldMkLst>
        <pc:spChg chg="mod">
          <ac:chgData name="Imogen Sackett" userId="983d8044-f657-429e-ae38-3185fb507e2d" providerId="ADAL" clId="{58FE0773-A77F-4FCB-8458-497A3DF9E681}" dt="2022-03-28T10:59:11.286" v="209" actId="20577"/>
          <ac:spMkLst>
            <pc:docMk/>
            <pc:sldMk cId="2578030850" sldId="367"/>
            <ac:spMk id="9" creationId="{74AF901B-4B7F-49C4-8E37-898E9A79D870}"/>
          </ac:spMkLst>
        </pc:spChg>
        <pc:picChg chg="add mod">
          <ac:chgData name="Imogen Sackett" userId="983d8044-f657-429e-ae38-3185fb507e2d" providerId="ADAL" clId="{58FE0773-A77F-4FCB-8458-497A3DF9E681}" dt="2022-03-28T10:59:28.565" v="213" actId="1076"/>
          <ac:picMkLst>
            <pc:docMk/>
            <pc:sldMk cId="2578030850" sldId="367"/>
            <ac:picMk id="3" creationId="{E8464E82-CD17-47F4-86EB-8981399F18D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12e70ba7d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112e70ba7d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g112e70ba7d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0636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7387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8250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5295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7505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0337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373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5D54ABB2-424C-44EE-A304-9B6CCC320C04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755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1159873" y="86292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body" idx="1"/>
          </p:nvPr>
        </p:nvSpPr>
        <p:spPr>
          <a:xfrm>
            <a:off x="1159873" y="2323420"/>
            <a:ext cx="7886700" cy="346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>
            <a:spLocks noGrp="1"/>
          </p:cNvSpPr>
          <p:nvPr>
            <p:ph type="title"/>
          </p:nvPr>
        </p:nvSpPr>
        <p:spPr>
          <a:xfrm>
            <a:off x="1098913" y="5214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10989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50994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459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1091396" y="365127"/>
            <a:ext cx="7886700" cy="116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1091396" y="1681163"/>
            <a:ext cx="3868340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Google Shape;26;p13"/>
          <p:cNvSpPr txBox="1">
            <a:spLocks noGrp="1"/>
          </p:cNvSpPr>
          <p:nvPr>
            <p:ph type="body" idx="2"/>
          </p:nvPr>
        </p:nvSpPr>
        <p:spPr>
          <a:xfrm>
            <a:off x="1091396" y="2505076"/>
            <a:ext cx="3868340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3"/>
          </p:nvPr>
        </p:nvSpPr>
        <p:spPr>
          <a:xfrm>
            <a:off x="5090705" y="1681163"/>
            <a:ext cx="3887391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4"/>
          </p:nvPr>
        </p:nvSpPr>
        <p:spPr>
          <a:xfrm>
            <a:off x="5090705" y="2505076"/>
            <a:ext cx="3887391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1197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ft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5876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>
            <a:spLocks noGrp="1"/>
          </p:cNvSpPr>
          <p:nvPr>
            <p:ph type="title"/>
          </p:nvPr>
        </p:nvSpPr>
        <p:spPr>
          <a:xfrm>
            <a:off x="121146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1"/>
          </p:nvPr>
        </p:nvSpPr>
        <p:spPr>
          <a:xfrm>
            <a:off x="446901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15"/>
          <p:cNvSpPr txBox="1">
            <a:spLocks noGrp="1"/>
          </p:cNvSpPr>
          <p:nvPr>
            <p:ph type="body" idx="2"/>
          </p:nvPr>
        </p:nvSpPr>
        <p:spPr>
          <a:xfrm>
            <a:off x="121146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3258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title"/>
          </p:nvPr>
        </p:nvSpPr>
        <p:spPr>
          <a:xfrm>
            <a:off x="1091396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0" name="Google Shape;40;p16"/>
          <p:cNvSpPr>
            <a:spLocks noGrp="1"/>
          </p:cNvSpPr>
          <p:nvPr>
            <p:ph type="pic" idx="2"/>
          </p:nvPr>
        </p:nvSpPr>
        <p:spPr>
          <a:xfrm>
            <a:off x="4348946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16"/>
          <p:cNvSpPr txBox="1">
            <a:spLocks noGrp="1"/>
          </p:cNvSpPr>
          <p:nvPr>
            <p:ph type="body" idx="1"/>
          </p:nvPr>
        </p:nvSpPr>
        <p:spPr>
          <a:xfrm>
            <a:off x="1091396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5035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 rot="5400000">
            <a:off x="3323024" y="146029"/>
            <a:ext cx="3438479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447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>
            <a:spLocks noGrp="1"/>
          </p:cNvSpPr>
          <p:nvPr>
            <p:ph type="ctrTitle"/>
          </p:nvPr>
        </p:nvSpPr>
        <p:spPr>
          <a:xfrm>
            <a:off x="1236617" y="1122363"/>
            <a:ext cx="722158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5400"/>
              <a:buFont typeface="Arial"/>
              <a:buNone/>
              <a:defRPr sz="5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subTitle" idx="1"/>
          </p:nvPr>
        </p:nvSpPr>
        <p:spPr>
          <a:xfrm>
            <a:off x="1236616" y="3602038"/>
            <a:ext cx="6764384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>
            <a:spLocks noGrp="1"/>
          </p:cNvSpPr>
          <p:nvPr>
            <p:ph type="title"/>
          </p:nvPr>
        </p:nvSpPr>
        <p:spPr>
          <a:xfrm>
            <a:off x="1098913" y="5214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10989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50994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1091396" y="365127"/>
            <a:ext cx="7886700" cy="116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1091396" y="1681163"/>
            <a:ext cx="3868340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Google Shape;26;p13"/>
          <p:cNvSpPr txBox="1">
            <a:spLocks noGrp="1"/>
          </p:cNvSpPr>
          <p:nvPr>
            <p:ph type="body" idx="2"/>
          </p:nvPr>
        </p:nvSpPr>
        <p:spPr>
          <a:xfrm>
            <a:off x="1091396" y="2505076"/>
            <a:ext cx="3868340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3"/>
          </p:nvPr>
        </p:nvSpPr>
        <p:spPr>
          <a:xfrm>
            <a:off x="5090705" y="1681163"/>
            <a:ext cx="3887391" cy="727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4"/>
          </p:nvPr>
        </p:nvSpPr>
        <p:spPr>
          <a:xfrm>
            <a:off x="5090705" y="2505076"/>
            <a:ext cx="3887391" cy="3251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ft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>
            <a:spLocks noGrp="1"/>
          </p:cNvSpPr>
          <p:nvPr>
            <p:ph type="title"/>
          </p:nvPr>
        </p:nvSpPr>
        <p:spPr>
          <a:xfrm>
            <a:off x="121146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1"/>
          </p:nvPr>
        </p:nvSpPr>
        <p:spPr>
          <a:xfrm>
            <a:off x="446901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oogle Shape;37;p15"/>
          <p:cNvSpPr txBox="1">
            <a:spLocks noGrp="1"/>
          </p:cNvSpPr>
          <p:nvPr>
            <p:ph type="body" idx="2"/>
          </p:nvPr>
        </p:nvSpPr>
        <p:spPr>
          <a:xfrm>
            <a:off x="121146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title"/>
          </p:nvPr>
        </p:nvSpPr>
        <p:spPr>
          <a:xfrm>
            <a:off x="1091396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0" name="Google Shape;40;p16"/>
          <p:cNvSpPr>
            <a:spLocks noGrp="1"/>
          </p:cNvSpPr>
          <p:nvPr>
            <p:ph type="pic" idx="2"/>
          </p:nvPr>
        </p:nvSpPr>
        <p:spPr>
          <a:xfrm>
            <a:off x="4348946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16"/>
          <p:cNvSpPr txBox="1">
            <a:spLocks noGrp="1"/>
          </p:cNvSpPr>
          <p:nvPr>
            <p:ph type="body" idx="1"/>
          </p:nvPr>
        </p:nvSpPr>
        <p:spPr>
          <a:xfrm>
            <a:off x="1091396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 rot="5400000">
            <a:off x="3323024" y="146029"/>
            <a:ext cx="3438479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1159873" y="86292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body" idx="1"/>
          </p:nvPr>
        </p:nvSpPr>
        <p:spPr>
          <a:xfrm>
            <a:off x="1159873" y="2323420"/>
            <a:ext cx="7886700" cy="346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060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1098913" y="2370140"/>
            <a:ext cx="7886700" cy="343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1098913" y="2370140"/>
            <a:ext cx="7886700" cy="343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61563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svrwiki.com/GWR_Large_Prairie_4150" TargetMode="Externa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AA75567-C73A-4293-ADBB-1501C73CA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573" y="3208919"/>
            <a:ext cx="2580586" cy="1486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AB194D6-B941-4207-AC51-33C127C3A96F}"/>
              </a:ext>
            </a:extLst>
          </p:cNvPr>
          <p:cNvSpPr/>
          <p:nvPr/>
        </p:nvSpPr>
        <p:spPr>
          <a:xfrm>
            <a:off x="1132039" y="347598"/>
            <a:ext cx="7791103" cy="1481203"/>
          </a:xfrm>
          <a:prstGeom prst="roundRect">
            <a:avLst>
              <a:gd name="adj" fmla="val 8643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TASK: </a:t>
            </a:r>
            <a:r>
              <a:rPr lang="en-GB" sz="2400" dirty="0">
                <a:solidFill>
                  <a:srgbClr val="FFFFFF"/>
                </a:solidFill>
              </a:rPr>
              <a:t>Without looking at the dates on the back of the maps, try to put them in order from oldest to newest – when do you think they might be from?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032C72-CFF4-409A-8BB1-F3A43D9B3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62647">
            <a:off x="6206789" y="2276989"/>
            <a:ext cx="2601623" cy="1486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9A53782-8CD4-4CAF-8B15-623F5B726F66}"/>
              </a:ext>
            </a:extLst>
          </p:cNvPr>
          <p:cNvSpPr/>
          <p:nvPr/>
        </p:nvSpPr>
        <p:spPr>
          <a:xfrm>
            <a:off x="4251960" y="5029200"/>
            <a:ext cx="4671182" cy="640916"/>
          </a:xfrm>
          <a:prstGeom prst="roundRect">
            <a:avLst>
              <a:gd name="adj" fmla="val 20532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2400" dirty="0">
                <a:solidFill>
                  <a:srgbClr val="FFFFFF"/>
                </a:solidFill>
              </a:rPr>
              <a:t>Why did you choose this order?</a:t>
            </a:r>
            <a:endParaRPr lang="en-GB" sz="2000" i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439094-3D21-4227-AEF7-8BA23123EB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37735">
            <a:off x="4043653" y="2123394"/>
            <a:ext cx="2573573" cy="1486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520278-47E9-47C6-A0D9-D5DFB9F844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75706">
            <a:off x="1486016" y="1930233"/>
            <a:ext cx="2573575" cy="1472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10549CA-6151-46F7-8E01-49B0D9FCEB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5878" y="3231646"/>
            <a:ext cx="2587599" cy="1479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533DFB-0AD1-4DBD-96AF-D18886D65F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81367">
            <a:off x="1379794" y="4252749"/>
            <a:ext cx="2587599" cy="1479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12e70ba7d3_0_0"/>
          <p:cNvSpPr txBox="1">
            <a:spLocks noGrp="1"/>
          </p:cNvSpPr>
          <p:nvPr>
            <p:ph type="body" idx="1"/>
          </p:nvPr>
        </p:nvSpPr>
        <p:spPr>
          <a:xfrm>
            <a:off x="1402080" y="870844"/>
            <a:ext cx="6979920" cy="4351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dirty="0"/>
              <a:t>The Great Western Railway was nicknamed </a:t>
            </a:r>
            <a:r>
              <a:rPr lang="en-GB" sz="3200" b="1" i="1" dirty="0"/>
              <a:t>“God’s Wonderful Railway”</a:t>
            </a:r>
            <a:r>
              <a:rPr lang="en-GB" sz="3200" dirty="0"/>
              <a:t> at the time of its completion.</a:t>
            </a:r>
            <a:endParaRPr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sz="3200" dirty="0"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3200" b="1" dirty="0"/>
              <a:t>Q. Do you think this was justified?</a:t>
            </a:r>
            <a:endParaRPr sz="3200" b="1" dirty="0"/>
          </a:p>
        </p:txBody>
      </p:sp>
      <p:pic>
        <p:nvPicPr>
          <p:cNvPr id="3" name="Picture 2" descr="A picture containing text, purple, sign&#10;&#10;Description automatically generated">
            <a:extLst>
              <a:ext uri="{FF2B5EF4-FFF2-40B4-BE49-F238E27FC236}">
                <a16:creationId xmlns:a16="http://schemas.microsoft.com/office/drawing/2014/main" id="{40DE313F-A70C-40BC-AF07-E4A5EDAB1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717" y="3046444"/>
            <a:ext cx="1488646" cy="13588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36232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How did you do?</a:t>
            </a:r>
            <a:endParaRPr kumimoji="0" lang="en-GB" sz="36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3995803"/>
            <a:ext cx="7587752" cy="1665960"/>
          </a:xfrm>
          <a:prstGeom prst="roundRect">
            <a:avLst>
              <a:gd name="adj" fmla="val 8695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TASK: </a:t>
            </a:r>
            <a:r>
              <a:rPr lang="en-GB" sz="2400" dirty="0">
                <a:solidFill>
                  <a:srgbClr val="FFFFFF"/>
                </a:solidFill>
              </a:rPr>
              <a:t>Describe the oldest maps of Swindon. </a:t>
            </a:r>
          </a:p>
          <a:p>
            <a:pPr marL="342900" lvl="0" indent="-342900"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FFFFFF"/>
                </a:solidFill>
              </a:rPr>
              <a:t>What do you think Swindon was like in the past? </a:t>
            </a:r>
          </a:p>
          <a:p>
            <a:pPr marL="342900" lvl="0" indent="-342900"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FFFFFF"/>
                </a:solidFill>
              </a:rPr>
              <a:t>How has it changed?</a:t>
            </a:r>
          </a:p>
          <a:p>
            <a:pPr marL="342900" lvl="0" indent="-342900"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FFFFFF"/>
                </a:solidFill>
              </a:rPr>
              <a:t>When do you think the turning point was?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1763039"/>
            <a:ext cx="4008243" cy="1813141"/>
          </a:xfrm>
          <a:prstGeom prst="roundRect">
            <a:avLst>
              <a:gd name="adj" fmla="val 10071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Check – were you right? Turn the maps over to see the dates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Are there any surprises?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771AB5-05E1-487A-9090-EC3AB01B2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2647">
            <a:off x="6741647" y="1641032"/>
            <a:ext cx="1517724" cy="867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A3A9B2-7530-42DE-B524-6EE5EED25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7735">
            <a:off x="5705711" y="1801954"/>
            <a:ext cx="1501360" cy="867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E360A9-AB6A-4C8A-BBA2-221BF5D351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75706">
            <a:off x="5581651" y="2623369"/>
            <a:ext cx="1501362" cy="85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6FC3B8-E1E2-4A81-803D-7DFFA555BB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48471">
            <a:off x="7265015" y="2410729"/>
            <a:ext cx="1509543" cy="8631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198CF3-AFB3-45B7-8370-7923F62BBD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81367">
            <a:off x="6562043" y="2959536"/>
            <a:ext cx="1509543" cy="8631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334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36232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Spot the difference…</a:t>
            </a:r>
            <a:endParaRPr kumimoji="0" lang="en-GB" sz="36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5144633"/>
            <a:ext cx="7587752" cy="517130"/>
          </a:xfrm>
          <a:prstGeom prst="roundRect">
            <a:avLst>
              <a:gd name="adj" fmla="val 23228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2000" b="1" dirty="0">
                <a:solidFill>
                  <a:srgbClr val="FFFFFF"/>
                </a:solidFill>
              </a:rPr>
              <a:t>Q. What does the 1850 map have which is missing in 1818?</a:t>
            </a:r>
          </a:p>
        </p:txBody>
      </p:sp>
      <p:pic>
        <p:nvPicPr>
          <p:cNvPr id="6" name="Google Shape;103;p3">
            <a:extLst>
              <a:ext uri="{FF2B5EF4-FFF2-40B4-BE49-F238E27FC236}">
                <a16:creationId xmlns:a16="http://schemas.microsoft.com/office/drawing/2014/main" id="{48838E05-AE96-44AD-9EF3-E0BB9C1718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32" t="5241" r="32533" b="31676"/>
          <a:stretch/>
        </p:blipFill>
        <p:spPr>
          <a:xfrm>
            <a:off x="1227636" y="1610454"/>
            <a:ext cx="3613486" cy="3289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F2967"/>
            </a:solidFill>
          </a:ln>
          <a:effectLst/>
        </p:spPr>
      </p:pic>
      <p:pic>
        <p:nvPicPr>
          <p:cNvPr id="8" name="Google Shape;104;p3">
            <a:extLst>
              <a:ext uri="{FF2B5EF4-FFF2-40B4-BE49-F238E27FC236}">
                <a16:creationId xmlns:a16="http://schemas.microsoft.com/office/drawing/2014/main" id="{3EAAFD91-4F86-497E-A298-9BB1966B45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57" t="8336" r="12166" b="647"/>
          <a:stretch/>
        </p:blipFill>
        <p:spPr>
          <a:xfrm>
            <a:off x="5042137" y="1610453"/>
            <a:ext cx="3773252" cy="3289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F2967"/>
            </a:solidFill>
          </a:ln>
          <a:effectLst/>
        </p:spPr>
      </p:pic>
      <p:sp>
        <p:nvSpPr>
          <p:cNvPr id="11" name="Google Shape;105;p3">
            <a:extLst>
              <a:ext uri="{FF2B5EF4-FFF2-40B4-BE49-F238E27FC236}">
                <a16:creationId xmlns:a16="http://schemas.microsoft.com/office/drawing/2014/main" id="{1F6C5F27-3C24-4925-BC51-ACBB8F1C1481}"/>
              </a:ext>
            </a:extLst>
          </p:cNvPr>
          <p:cNvSpPr/>
          <p:nvPr/>
        </p:nvSpPr>
        <p:spPr>
          <a:xfrm>
            <a:off x="2165341" y="2677886"/>
            <a:ext cx="1866122" cy="1502228"/>
          </a:xfrm>
          <a:prstGeom prst="ellipse">
            <a:avLst/>
          </a:prstGeom>
          <a:noFill/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06;p3">
            <a:extLst>
              <a:ext uri="{FF2B5EF4-FFF2-40B4-BE49-F238E27FC236}">
                <a16:creationId xmlns:a16="http://schemas.microsoft.com/office/drawing/2014/main" id="{01F089CB-1F6C-4E8C-A7AD-81C13D2CDC0D}"/>
              </a:ext>
            </a:extLst>
          </p:cNvPr>
          <p:cNvSpPr/>
          <p:nvPr/>
        </p:nvSpPr>
        <p:spPr>
          <a:xfrm rot="-1733209">
            <a:off x="7290921" y="3937564"/>
            <a:ext cx="940537" cy="728939"/>
          </a:xfrm>
          <a:prstGeom prst="ellipse">
            <a:avLst/>
          </a:prstGeom>
          <a:noFill/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749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36232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Spot the difference…</a:t>
            </a:r>
            <a:endParaRPr kumimoji="0" lang="en-GB" sz="36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5144633"/>
            <a:ext cx="7587752" cy="517130"/>
          </a:xfrm>
          <a:prstGeom prst="roundRect">
            <a:avLst>
              <a:gd name="adj" fmla="val 23228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2000" b="1" dirty="0">
                <a:solidFill>
                  <a:srgbClr val="FFFFFF"/>
                </a:solidFill>
              </a:rPr>
              <a:t>Q. What does the 1850 map have which is missing in 1818?</a:t>
            </a:r>
          </a:p>
        </p:txBody>
      </p:sp>
      <p:pic>
        <p:nvPicPr>
          <p:cNvPr id="6" name="Google Shape;103;p3">
            <a:extLst>
              <a:ext uri="{FF2B5EF4-FFF2-40B4-BE49-F238E27FC236}">
                <a16:creationId xmlns:a16="http://schemas.microsoft.com/office/drawing/2014/main" id="{48838E05-AE96-44AD-9EF3-E0BB9C1718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32" t="5241" r="32533" b="31676"/>
          <a:stretch/>
        </p:blipFill>
        <p:spPr>
          <a:xfrm>
            <a:off x="1227636" y="1610454"/>
            <a:ext cx="3613486" cy="3289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F2967"/>
            </a:solidFill>
          </a:ln>
          <a:effectLst/>
        </p:spPr>
      </p:pic>
      <p:pic>
        <p:nvPicPr>
          <p:cNvPr id="8" name="Google Shape;104;p3">
            <a:extLst>
              <a:ext uri="{FF2B5EF4-FFF2-40B4-BE49-F238E27FC236}">
                <a16:creationId xmlns:a16="http://schemas.microsoft.com/office/drawing/2014/main" id="{3EAAFD91-4F86-497E-A298-9BB1966B45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57" t="8336" r="12166" b="647"/>
          <a:stretch/>
        </p:blipFill>
        <p:spPr>
          <a:xfrm>
            <a:off x="5042137" y="1610453"/>
            <a:ext cx="3773252" cy="3289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F2967"/>
            </a:solidFill>
          </a:ln>
          <a:effectLst/>
        </p:spPr>
      </p:pic>
      <p:sp>
        <p:nvSpPr>
          <p:cNvPr id="11" name="Google Shape;105;p3">
            <a:extLst>
              <a:ext uri="{FF2B5EF4-FFF2-40B4-BE49-F238E27FC236}">
                <a16:creationId xmlns:a16="http://schemas.microsoft.com/office/drawing/2014/main" id="{1F6C5F27-3C24-4925-BC51-ACBB8F1C1481}"/>
              </a:ext>
            </a:extLst>
          </p:cNvPr>
          <p:cNvSpPr/>
          <p:nvPr/>
        </p:nvSpPr>
        <p:spPr>
          <a:xfrm>
            <a:off x="2165341" y="2677886"/>
            <a:ext cx="1866122" cy="1502228"/>
          </a:xfrm>
          <a:prstGeom prst="ellipse">
            <a:avLst/>
          </a:prstGeom>
          <a:noFill/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06;p3">
            <a:extLst>
              <a:ext uri="{FF2B5EF4-FFF2-40B4-BE49-F238E27FC236}">
                <a16:creationId xmlns:a16="http://schemas.microsoft.com/office/drawing/2014/main" id="{01F089CB-1F6C-4E8C-A7AD-81C13D2CDC0D}"/>
              </a:ext>
            </a:extLst>
          </p:cNvPr>
          <p:cNvSpPr/>
          <p:nvPr/>
        </p:nvSpPr>
        <p:spPr>
          <a:xfrm rot="-1733209">
            <a:off x="7290921" y="3937564"/>
            <a:ext cx="940537" cy="728939"/>
          </a:xfrm>
          <a:prstGeom prst="ellipse">
            <a:avLst/>
          </a:prstGeom>
          <a:noFill/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18;p4">
            <a:extLst>
              <a:ext uri="{FF2B5EF4-FFF2-40B4-BE49-F238E27FC236}">
                <a16:creationId xmlns:a16="http://schemas.microsoft.com/office/drawing/2014/main" id="{9FB93D09-5620-458C-A5FE-4C851A8454DC}"/>
              </a:ext>
            </a:extLst>
          </p:cNvPr>
          <p:cNvSpPr/>
          <p:nvPr/>
        </p:nvSpPr>
        <p:spPr>
          <a:xfrm rot="9146818">
            <a:off x="7801382" y="2213515"/>
            <a:ext cx="690636" cy="122187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7DC4A"/>
          </a:solidFill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18;p4">
            <a:extLst>
              <a:ext uri="{FF2B5EF4-FFF2-40B4-BE49-F238E27FC236}">
                <a16:creationId xmlns:a16="http://schemas.microsoft.com/office/drawing/2014/main" id="{B5448B54-5E8B-471D-8FD3-8C42DD035D78}"/>
              </a:ext>
            </a:extLst>
          </p:cNvPr>
          <p:cNvSpPr/>
          <p:nvPr/>
        </p:nvSpPr>
        <p:spPr>
          <a:xfrm rot="12494828">
            <a:off x="5759398" y="3047790"/>
            <a:ext cx="690636" cy="117387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7DC4A"/>
          </a:solidFill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3279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193394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“God’s Wonderful Railway?”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impact did the railways have on Swindon?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6091B8-61C9-454A-BCF6-037969BEABA1}"/>
              </a:ext>
            </a:extLst>
          </p:cNvPr>
          <p:cNvSpPr/>
          <p:nvPr/>
        </p:nvSpPr>
        <p:spPr>
          <a:xfrm>
            <a:off x="6858000" y="3709703"/>
            <a:ext cx="1957388" cy="2042159"/>
          </a:xfrm>
          <a:prstGeom prst="roundRect">
            <a:avLst>
              <a:gd name="adj" fmla="val 7219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638" marR="0" lvl="0" indent="-274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Key words: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Social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Economic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Political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Leisure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4C63EF3F-A595-4436-8F8A-014BB003A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293" y="2587746"/>
            <a:ext cx="1354816" cy="1121957"/>
          </a:xfrm>
          <a:prstGeom prst="rect">
            <a:avLst/>
          </a:prstGeom>
        </p:spPr>
      </p:pic>
      <p:pic>
        <p:nvPicPr>
          <p:cNvPr id="20" name="Picture 19" descr="A picture containing several&#10;&#10;Description automatically generated">
            <a:extLst>
              <a:ext uri="{FF2B5EF4-FFF2-40B4-BE49-F238E27FC236}">
                <a16:creationId xmlns:a16="http://schemas.microsoft.com/office/drawing/2014/main" id="{A8F48551-8DCE-40C7-A996-79AD6C66D8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5461" b="6807"/>
          <a:stretch/>
        </p:blipFill>
        <p:spPr>
          <a:xfrm>
            <a:off x="1246299" y="2710082"/>
            <a:ext cx="5390084" cy="3041780"/>
          </a:xfrm>
          <a:prstGeom prst="roundRect">
            <a:avLst>
              <a:gd name="adj" fmla="val 5365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2C2B64"/>
            </a:solidFill>
          </a:ln>
          <a:effectLst/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46299" y="1752244"/>
            <a:ext cx="7569090" cy="734356"/>
          </a:xfrm>
          <a:prstGeom prst="roundRect">
            <a:avLst>
              <a:gd name="adj" fmla="val 19478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Learning objective: </a:t>
            </a:r>
            <a:r>
              <a:rPr kumimoji="0" lang="en-GB" sz="20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 evaluate the impacts of the railways on our local area.</a:t>
            </a:r>
          </a:p>
        </p:txBody>
      </p:sp>
    </p:spTree>
    <p:extLst>
      <p:ext uri="{BB962C8B-B14F-4D97-AF65-F5344CB8AC3E}">
        <p14:creationId xmlns:p14="http://schemas.microsoft.com/office/powerpoint/2010/main" val="1456527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36232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Source Analysis – Swindon before the arrival of the railways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1528763"/>
            <a:ext cx="7587752" cy="848677"/>
          </a:xfrm>
          <a:prstGeom prst="roundRect">
            <a:avLst>
              <a:gd name="adj" fmla="val 20286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GB" sz="1600" dirty="0">
                <a:solidFill>
                  <a:schemeClr val="bg1"/>
                </a:solidFill>
              </a:rPr>
              <a:t>Read this extract from a directory of the region produced in 1830. 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GB" sz="1600" dirty="0">
                <a:solidFill>
                  <a:schemeClr val="bg1"/>
                </a:solidFill>
              </a:rPr>
              <a:t>How does it present Swindon? (Environment? Employment? Pace of life?)</a:t>
            </a:r>
            <a:endParaRPr kumimoji="0" lang="en-GB" sz="2000" b="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2534603"/>
            <a:ext cx="7587752" cy="3271836"/>
          </a:xfrm>
          <a:prstGeom prst="roundRect">
            <a:avLst>
              <a:gd name="adj" fmla="val 7219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6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Swindon is a market town in the hundred of Kingsbridge, eighty miles from London, thirty-eight from Salisbury, nineteen from Devizes, and eleven from Marlborough; pleasantly seated on the banks of the Wilts and Berks canal, by which navigation the trade of this place is much facilitated; – Mr William </a:t>
            </a:r>
            <a:r>
              <a:rPr kumimoji="0" lang="en-GB" sz="1600" i="0" u="none" strike="noStrike" kern="0" cap="none" spc="0" normalizeH="0" baseline="0" noProof="0" dirty="0" err="1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Dunsford</a:t>
            </a:r>
            <a:r>
              <a:rPr kumimoji="0" lang="en-GB" sz="16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, whose residence is at the Wharf, is the superintendent. Adjoining the church yard is a fine spring of water, which turns a corn mill within fifty yards of its source; and about a mile and a half south of the town is a reservoir, covering upwards of seventy acres, for supplying the canal. The population of the entire parish, according to the census of 1821, consisted of 1,580 inhabitants.</a:t>
            </a:r>
            <a:endParaRPr kumimoji="0" lang="en-GB" sz="1600" i="1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600" i="1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600" i="1" u="none" strike="noStrike" kern="0" cap="none" spc="0" normalizeH="0" baseline="0" noProof="0" dirty="0" err="1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Pigot</a:t>
            </a:r>
            <a:r>
              <a:rPr kumimoji="0" lang="en-GB" sz="1600" i="1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&amp; Co (1830). </a:t>
            </a:r>
            <a:r>
              <a:rPr kumimoji="0" lang="en-GB" sz="1600" i="1" u="sng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National Commercial Directory for Cornwall, Dorsetshire, Devonshire, Somersetshire and Wiltshire. </a:t>
            </a:r>
          </a:p>
        </p:txBody>
      </p:sp>
    </p:spTree>
    <p:extLst>
      <p:ext uri="{BB962C8B-B14F-4D97-AF65-F5344CB8AC3E}">
        <p14:creationId xmlns:p14="http://schemas.microsoft.com/office/powerpoint/2010/main" val="248207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848677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 how did this change?</a:t>
            </a:r>
            <a:endParaRPr kumimoji="0" lang="en-GB" sz="36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1350646"/>
            <a:ext cx="7587752" cy="848677"/>
          </a:xfrm>
          <a:prstGeom prst="roundRect">
            <a:avLst>
              <a:gd name="adj" fmla="val 20286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buClr>
                <a:schemeClr val="dk1"/>
              </a:buClr>
              <a:buSzPct val="100000"/>
            </a:pPr>
            <a:r>
              <a:rPr lang="en-GB" sz="2400" b="1" dirty="0"/>
              <a:t>TASK: </a:t>
            </a:r>
            <a:r>
              <a:rPr lang="en-GB" sz="2400" dirty="0"/>
              <a:t>Read Swindon’s Railway Story then answer the questions below. Write in full sentences.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2365924"/>
            <a:ext cx="7587752" cy="2601277"/>
          </a:xfrm>
          <a:prstGeom prst="roundRect">
            <a:avLst>
              <a:gd name="adj" fmla="val 7219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year did construction start on the Great Western Railway?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role did Isambard Kingdom Brunel play?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Who choose Swindon as the site for the GWR factory?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Why was Swindon chosen? Give two reasons.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How did Swindon’s population change after the railway                      and Works were constructed?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C2B64"/>
              </a:buClr>
              <a:buSzTx/>
              <a:buFont typeface="+mj-lt"/>
              <a:buAutoNum type="arabicPeriod"/>
              <a:tabLst/>
              <a:defRPr/>
            </a:pPr>
            <a:r>
              <a:rPr kumimoji="0" lang="en-GB" sz="1800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How did Swindon become a record breaker?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F9A8F0-C590-4324-A4F2-22DCF385C88B}"/>
              </a:ext>
            </a:extLst>
          </p:cNvPr>
          <p:cNvSpPr/>
          <p:nvPr/>
        </p:nvSpPr>
        <p:spPr>
          <a:xfrm>
            <a:off x="1227636" y="5133802"/>
            <a:ext cx="7587752" cy="725806"/>
          </a:xfrm>
          <a:prstGeom prst="roundRect">
            <a:avLst>
              <a:gd name="adj" fmla="val 19093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800" b="1" dirty="0"/>
              <a:t>STRETCH</a:t>
            </a:r>
            <a:r>
              <a:rPr lang="en-GB" sz="1800" dirty="0"/>
              <a:t> – pick out the 3 events in Swindon’s railway history that you think are most significant. Give reasons why.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E8464E82-CD17-47F4-86EB-8981399F1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337" y="3071736"/>
            <a:ext cx="912573" cy="197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3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015278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What was the impact of the arrival of the railways on Swindon?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89670C-1DCC-4564-9950-93BADC618BB1}"/>
              </a:ext>
            </a:extLst>
          </p:cNvPr>
          <p:cNvSpPr/>
          <p:nvPr/>
        </p:nvSpPr>
        <p:spPr>
          <a:xfrm>
            <a:off x="1227636" y="1524000"/>
            <a:ext cx="7587752" cy="3398520"/>
          </a:xfrm>
          <a:prstGeom prst="roundRect">
            <a:avLst>
              <a:gd name="adj" fmla="val 5488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ct val="100000"/>
            </a:pPr>
            <a:r>
              <a:rPr lang="en-GB" sz="1600" b="1" dirty="0"/>
              <a:t>TASKS: </a:t>
            </a:r>
            <a:endParaRPr lang="en-GB" sz="1600" dirty="0"/>
          </a:p>
          <a:p>
            <a:pPr marL="342900" lvl="0" indent="-34290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+mj-lt"/>
              <a:buAutoNum type="arabicPeriod"/>
            </a:pPr>
            <a:r>
              <a:rPr lang="en-GB" sz="1600" dirty="0"/>
              <a:t>Read through the impacts cards and sort them into positive and negative impacts. Colour in the positive impacts in green and the negative ones in red.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ct val="100000"/>
            </a:pPr>
            <a:endParaRPr lang="en-GB" sz="1600" dirty="0"/>
          </a:p>
          <a:p>
            <a:pPr lvl="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ct val="100000"/>
            </a:pPr>
            <a:r>
              <a:rPr lang="en-GB" sz="1600" b="1" dirty="0"/>
              <a:t>Q. Do you think the railways were mainly good or bad for Swindon? 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ct val="100000"/>
            </a:pPr>
            <a:endParaRPr lang="en-GB" sz="1600" dirty="0"/>
          </a:p>
          <a:p>
            <a:pPr marL="342900" lvl="0" indent="-34290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+mj-lt"/>
              <a:buAutoNum type="arabicPeriod" startAt="2"/>
            </a:pPr>
            <a:r>
              <a:rPr lang="en-GB" sz="1600" dirty="0"/>
              <a:t>Cut out the cards and sort them into these categories: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Social</a:t>
            </a:r>
            <a:r>
              <a:rPr lang="en-GB" sz="1600" dirty="0"/>
              <a:t> – affecting people’s daily lives, their health and wellbeing.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Leisure</a:t>
            </a:r>
            <a:r>
              <a:rPr lang="en-GB" sz="1600" dirty="0"/>
              <a:t> – affecting people’s free time and activities outside of work.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Economic</a:t>
            </a:r>
            <a:r>
              <a:rPr lang="en-GB" sz="1600" dirty="0"/>
              <a:t> – affecting businesses, jobs and money.</a:t>
            </a:r>
          </a:p>
          <a:p>
            <a:pPr marL="715963" lvl="0" indent="-2857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1600" b="1" dirty="0"/>
              <a:t>Political</a:t>
            </a:r>
            <a:r>
              <a:rPr lang="en-GB" sz="1600" dirty="0"/>
              <a:t> – affecting the governance or running of the country.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F9A8F0-C590-4324-A4F2-22DCF385C88B}"/>
              </a:ext>
            </a:extLst>
          </p:cNvPr>
          <p:cNvSpPr/>
          <p:nvPr/>
        </p:nvSpPr>
        <p:spPr>
          <a:xfrm>
            <a:off x="1227636" y="5133802"/>
            <a:ext cx="7587752" cy="725806"/>
          </a:xfrm>
          <a:prstGeom prst="roundRect">
            <a:avLst>
              <a:gd name="adj" fmla="val 19093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</a:pPr>
            <a:r>
              <a:rPr lang="en-GB" sz="1600" b="1" dirty="0"/>
              <a:t>STRETCH: </a:t>
            </a:r>
            <a:r>
              <a:rPr lang="en-GB" sz="1600" dirty="0"/>
              <a:t>Rank these impacts from most to least important (1 = most important, 18 = least important). Explain your most and least important choices.</a:t>
            </a:r>
          </a:p>
        </p:txBody>
      </p:sp>
    </p:spTree>
    <p:extLst>
      <p:ext uri="{BB962C8B-B14F-4D97-AF65-F5344CB8AC3E}">
        <p14:creationId xmlns:p14="http://schemas.microsoft.com/office/powerpoint/2010/main" val="100465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3E35B3-008F-4126-994D-FB50DC6D30E3}"/>
              </a:ext>
            </a:extLst>
          </p:cNvPr>
          <p:cNvSpPr/>
          <p:nvPr/>
        </p:nvSpPr>
        <p:spPr>
          <a:xfrm>
            <a:off x="1227636" y="335368"/>
            <a:ext cx="7587752" cy="1264832"/>
          </a:xfrm>
          <a:prstGeom prst="roundRect">
            <a:avLst/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i="1" dirty="0">
                <a:solidFill>
                  <a:srgbClr val="FFFFFF"/>
                </a:solidFill>
                <a:latin typeface="Arial"/>
              </a:rPr>
              <a:t>“Life was much better for people in Swindon once the Great Western Railway arrived.”</a:t>
            </a:r>
          </a:p>
          <a:p>
            <a:r>
              <a:rPr lang="en-GB" sz="2000" dirty="0">
                <a:solidFill>
                  <a:srgbClr val="FFFFFF"/>
                </a:solidFill>
                <a:latin typeface="Arial"/>
              </a:rPr>
              <a:t>Do you agree or disagree with this statement? Explain why.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AF901B-4B7F-49C4-8E37-898E9A79D870}"/>
              </a:ext>
            </a:extLst>
          </p:cNvPr>
          <p:cNvSpPr/>
          <p:nvPr/>
        </p:nvSpPr>
        <p:spPr>
          <a:xfrm>
            <a:off x="1227636" y="1813560"/>
            <a:ext cx="4807404" cy="3992880"/>
          </a:xfrm>
          <a:prstGeom prst="roundRect">
            <a:avLst>
              <a:gd name="adj" fmla="val 4972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Paragraph 1:</a:t>
            </a:r>
            <a:r>
              <a:rPr lang="en-GB" sz="2000" dirty="0">
                <a:solidFill>
                  <a:srgbClr val="2C2B64"/>
                </a:solidFill>
              </a:rPr>
              <a:t> Life was better for people in Swindon after the arrival of the Great Western Railway because…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1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2</a:t>
            </a:r>
            <a:endParaRPr lang="en-GB" sz="1200" dirty="0">
              <a:solidFill>
                <a:srgbClr val="2C2B6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Paragraph 2: </a:t>
            </a:r>
            <a:r>
              <a:rPr lang="en-GB" sz="2000" dirty="0">
                <a:solidFill>
                  <a:srgbClr val="2C2B64"/>
                </a:solidFill>
              </a:rPr>
              <a:t>However, in other ways life was harder for people because…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1</a:t>
            </a:r>
            <a:endParaRPr lang="en-GB" sz="1200" dirty="0">
              <a:solidFill>
                <a:srgbClr val="2C2B64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dk1"/>
              </a:buClr>
              <a:buSzPct val="100000"/>
              <a:buChar char="•"/>
            </a:pPr>
            <a:r>
              <a:rPr lang="en-GB" sz="1800" dirty="0">
                <a:solidFill>
                  <a:srgbClr val="2C2B64"/>
                </a:solidFill>
              </a:rPr>
              <a:t>Reason 2</a:t>
            </a:r>
            <a:endParaRPr lang="en-GB" sz="1200" dirty="0">
              <a:solidFill>
                <a:srgbClr val="2C2B6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2000" b="1" dirty="0">
                <a:solidFill>
                  <a:srgbClr val="2C2B64"/>
                </a:solidFill>
              </a:rPr>
              <a:t>In conclusion</a:t>
            </a:r>
            <a:r>
              <a:rPr lang="en-GB" sz="2000" dirty="0">
                <a:solidFill>
                  <a:srgbClr val="2C2B64"/>
                </a:solidFill>
              </a:rPr>
              <a:t>, I mainly agree / disagree with the statement because…</a:t>
            </a:r>
            <a:endParaRPr lang="en-GB" sz="1200" dirty="0">
              <a:solidFill>
                <a:srgbClr val="2C2B64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76091B8-61C9-454A-BCF6-037969BEABA1}"/>
              </a:ext>
            </a:extLst>
          </p:cNvPr>
          <p:cNvSpPr/>
          <p:nvPr/>
        </p:nvSpPr>
        <p:spPr>
          <a:xfrm>
            <a:off x="6233160" y="1813560"/>
            <a:ext cx="2582228" cy="3078479"/>
          </a:xfrm>
          <a:prstGeom prst="roundRect">
            <a:avLst>
              <a:gd name="adj" fmla="val 7219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638" marR="0" lvl="0" indent="-274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TOP TIPS: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Tx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Your answer does not need to be balanced. If you think there were a lot more advantages than disadvantages, make sure you give more reasons why life was better.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SzTx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Your conclusion must match your arguments.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CD5C0A-295F-4F59-8877-BFBD5DF900B0}"/>
              </a:ext>
            </a:extLst>
          </p:cNvPr>
          <p:cNvSpPr/>
          <p:nvPr/>
        </p:nvSpPr>
        <p:spPr>
          <a:xfrm>
            <a:off x="6233160" y="5105400"/>
            <a:ext cx="2582228" cy="731432"/>
          </a:xfrm>
          <a:prstGeom prst="roundRect">
            <a:avLst>
              <a:gd name="adj" fmla="val 10667"/>
            </a:avLst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GB" sz="1800" b="1" dirty="0">
                <a:solidFill>
                  <a:srgbClr val="2F2967"/>
                </a:solidFill>
                <a:latin typeface="Arial"/>
              </a:rPr>
              <a:t>STRETCH: </a:t>
            </a:r>
            <a:r>
              <a:rPr lang="en-GB" sz="1800" dirty="0">
                <a:solidFill>
                  <a:srgbClr val="2F2967"/>
                </a:solidFill>
                <a:latin typeface="Arial"/>
              </a:rPr>
              <a:t>Use key words in your answer</a:t>
            </a:r>
          </a:p>
        </p:txBody>
      </p:sp>
    </p:spTree>
    <p:extLst>
      <p:ext uri="{BB962C8B-B14F-4D97-AF65-F5344CB8AC3E}">
        <p14:creationId xmlns:p14="http://schemas.microsoft.com/office/powerpoint/2010/main" val="10056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.potx" id="{B1FD52A2-AC97-4988-BB6C-FA10B780ED2E}" vid="{EFDC48F6-77A3-4755-A941-37499409C9DD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.potx" id="{B1FD52A2-AC97-4988-BB6C-FA10B780ED2E}" vid="{F9787A0F-AB63-441B-BB32-F4338FDABF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60</TotalTime>
  <Words>783</Words>
  <Application>Microsoft Office PowerPoint</Application>
  <PresentationFormat>On-screen Show (4:3)</PresentationFormat>
  <Paragraphs>75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Imogen Sackett</dc:creator>
  <cp:lastModifiedBy>Tom Blow</cp:lastModifiedBy>
  <cp:revision>1</cp:revision>
  <dcterms:created xsi:type="dcterms:W3CDTF">2022-03-28T09:31:38Z</dcterms:created>
  <dcterms:modified xsi:type="dcterms:W3CDTF">2025-10-17T06:52:15Z</dcterms:modified>
</cp:coreProperties>
</file>