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8" r:id="rId2"/>
    <p:sldMasterId id="2147483667" r:id="rId3"/>
  </p:sldMasterIdLst>
  <p:notesMasterIdLst>
    <p:notesMasterId r:id="rId27"/>
  </p:notesMasterIdLst>
  <p:sldIdLst>
    <p:sldId id="316" r:id="rId4"/>
    <p:sldId id="490" r:id="rId5"/>
    <p:sldId id="467" r:id="rId6"/>
    <p:sldId id="469" r:id="rId7"/>
    <p:sldId id="468" r:id="rId8"/>
    <p:sldId id="471" r:id="rId9"/>
    <p:sldId id="470" r:id="rId10"/>
    <p:sldId id="491" r:id="rId11"/>
    <p:sldId id="492" r:id="rId12"/>
    <p:sldId id="454" r:id="rId13"/>
    <p:sldId id="489" r:id="rId14"/>
    <p:sldId id="466" r:id="rId15"/>
    <p:sldId id="493" r:id="rId16"/>
    <p:sldId id="411" r:id="rId17"/>
    <p:sldId id="494" r:id="rId18"/>
    <p:sldId id="495" r:id="rId19"/>
    <p:sldId id="496" r:id="rId20"/>
    <p:sldId id="475" r:id="rId21"/>
    <p:sldId id="488" r:id="rId22"/>
    <p:sldId id="473" r:id="rId23"/>
    <p:sldId id="421" r:id="rId24"/>
    <p:sldId id="459" r:id="rId25"/>
    <p:sldId id="461" r:id="rId26"/>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1A6C440C-B39C-4480-A251-9E4E966B4268}">
          <p14:sldIdLst>
            <p14:sldId id="316"/>
            <p14:sldId id="490"/>
            <p14:sldId id="467"/>
            <p14:sldId id="469"/>
            <p14:sldId id="468"/>
            <p14:sldId id="471"/>
            <p14:sldId id="470"/>
            <p14:sldId id="491"/>
            <p14:sldId id="492"/>
            <p14:sldId id="454"/>
            <p14:sldId id="489"/>
            <p14:sldId id="466"/>
            <p14:sldId id="493"/>
            <p14:sldId id="411"/>
            <p14:sldId id="494"/>
            <p14:sldId id="495"/>
            <p14:sldId id="496"/>
            <p14:sldId id="475"/>
            <p14:sldId id="488"/>
            <p14:sldId id="473"/>
            <p14:sldId id="421"/>
            <p14:sldId id="459"/>
            <p14:sldId id="461"/>
          </p14:sldIdLst>
        </p14:section>
      </p14:sectionLst>
    </p:ex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6" roundtripDataSignature="AMtx7mhTvK/47uf0zVvCB9md06+faNJdU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2967"/>
    <a:srgbClr val="CC00CC"/>
    <a:srgbClr val="FF3399"/>
    <a:srgbClr val="B52664"/>
    <a:srgbClr val="A5D3B3"/>
    <a:srgbClr val="5BB98E"/>
    <a:srgbClr val="FFF2CC"/>
    <a:srgbClr val="ECE6E3"/>
    <a:srgbClr val="C6E6F0"/>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8492E1-FDC6-4B41-9318-96B51F9423A0}" v="229" dt="2024-04-05T18:27:52.2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164" autoAdjust="0"/>
    <p:restoredTop sz="90458" autoAdjust="0"/>
  </p:normalViewPr>
  <p:slideViewPr>
    <p:cSldViewPr snapToGrid="0">
      <p:cViewPr varScale="1">
        <p:scale>
          <a:sx n="71" d="100"/>
          <a:sy n="71" d="100"/>
        </p:scale>
        <p:origin x="1550"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62"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8"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57" Type="http://schemas.openxmlformats.org/officeDocument/2006/relationships/presProps" Target="presProps.xml"/><Relationship Id="rId61"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slide" Target="slides/slide16.xml"/><Relationship Id="rId6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56" Type="http://customschemas.google.com/relationships/presentationmetadata" Target="metadata"/><Relationship Id="rId8"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mogen Sackett" userId="983d8044-f657-429e-ae38-3185fb507e2d" providerId="ADAL" clId="{6C8492E1-FDC6-4B41-9318-96B51F9423A0}"/>
    <pc:docChg chg="undo redo custSel addSld delSld modSld delSection modSection">
      <pc:chgData name="Imogen Sackett" userId="983d8044-f657-429e-ae38-3185fb507e2d" providerId="ADAL" clId="{6C8492E1-FDC6-4B41-9318-96B51F9423A0}" dt="2024-04-05T18:28:49.876" v="2922" actId="14100"/>
      <pc:docMkLst>
        <pc:docMk/>
      </pc:docMkLst>
      <pc:sldChg chg="addSp delSp modSp mod">
        <pc:chgData name="Imogen Sackett" userId="983d8044-f657-429e-ae38-3185fb507e2d" providerId="ADAL" clId="{6C8492E1-FDC6-4B41-9318-96B51F9423A0}" dt="2024-04-05T07:31:56.036" v="1524" actId="478"/>
        <pc:sldMkLst>
          <pc:docMk/>
          <pc:sldMk cId="3015048724" sldId="316"/>
        </pc:sldMkLst>
        <pc:spChg chg="mod">
          <ac:chgData name="Imogen Sackett" userId="983d8044-f657-429e-ae38-3185fb507e2d" providerId="ADAL" clId="{6C8492E1-FDC6-4B41-9318-96B51F9423A0}" dt="2024-04-05T05:40:31.368" v="42" actId="6549"/>
          <ac:spMkLst>
            <pc:docMk/>
            <pc:sldMk cId="3015048724" sldId="316"/>
            <ac:spMk id="2" creationId="{7F7F1C56-29BD-7D06-3FF7-27F82835FDB6}"/>
          </ac:spMkLst>
        </pc:spChg>
        <pc:spChg chg="mod">
          <ac:chgData name="Imogen Sackett" userId="983d8044-f657-429e-ae38-3185fb507e2d" providerId="ADAL" clId="{6C8492E1-FDC6-4B41-9318-96B51F9423A0}" dt="2024-04-05T05:45:03.141" v="97" actId="14100"/>
          <ac:spMkLst>
            <pc:docMk/>
            <pc:sldMk cId="3015048724" sldId="316"/>
            <ac:spMk id="3" creationId="{48C00A0F-63C6-5A3C-AC3F-D4138DA28168}"/>
          </ac:spMkLst>
        </pc:spChg>
        <pc:spChg chg="mod">
          <ac:chgData name="Imogen Sackett" userId="983d8044-f657-429e-ae38-3185fb507e2d" providerId="ADAL" clId="{6C8492E1-FDC6-4B41-9318-96B51F9423A0}" dt="2024-04-05T05:35:34.217" v="5" actId="179"/>
          <ac:spMkLst>
            <pc:docMk/>
            <pc:sldMk cId="3015048724" sldId="316"/>
            <ac:spMk id="4" creationId="{625ED241-4CF1-777D-53BB-83CF8E169D94}"/>
          </ac:spMkLst>
        </pc:spChg>
        <pc:spChg chg="add mod">
          <ac:chgData name="Imogen Sackett" userId="983d8044-f657-429e-ae38-3185fb507e2d" providerId="ADAL" clId="{6C8492E1-FDC6-4B41-9318-96B51F9423A0}" dt="2024-04-05T05:48:27.678" v="132" actId="948"/>
          <ac:spMkLst>
            <pc:docMk/>
            <pc:sldMk cId="3015048724" sldId="316"/>
            <ac:spMk id="11" creationId="{362231AF-A489-C842-2CA5-6CABD2C69552}"/>
          </ac:spMkLst>
        </pc:spChg>
        <pc:picChg chg="mod modCrop">
          <ac:chgData name="Imogen Sackett" userId="983d8044-f657-429e-ae38-3185fb507e2d" providerId="ADAL" clId="{6C8492E1-FDC6-4B41-9318-96B51F9423A0}" dt="2024-04-05T05:39:05.616" v="28" actId="1076"/>
          <ac:picMkLst>
            <pc:docMk/>
            <pc:sldMk cId="3015048724" sldId="316"/>
            <ac:picMk id="7" creationId="{C8980137-5DC1-F8F5-F3DC-D2948C8D8D37}"/>
          </ac:picMkLst>
        </pc:picChg>
        <pc:picChg chg="add mod modCrop">
          <ac:chgData name="Imogen Sackett" userId="983d8044-f657-429e-ae38-3185fb507e2d" providerId="ADAL" clId="{6C8492E1-FDC6-4B41-9318-96B51F9423A0}" dt="2024-04-05T05:40:17.045" v="38" actId="1076"/>
          <ac:picMkLst>
            <pc:docMk/>
            <pc:sldMk cId="3015048724" sldId="316"/>
            <ac:picMk id="10" creationId="{06BC6832-17DF-99E8-4A13-297EE49D0450}"/>
          </ac:picMkLst>
        </pc:picChg>
        <pc:picChg chg="add del mod">
          <ac:chgData name="Imogen Sackett" userId="983d8044-f657-429e-ae38-3185fb507e2d" providerId="ADAL" clId="{6C8492E1-FDC6-4B41-9318-96B51F9423A0}" dt="2024-04-05T07:31:56.036" v="1524" actId="478"/>
          <ac:picMkLst>
            <pc:docMk/>
            <pc:sldMk cId="3015048724" sldId="316"/>
            <ac:picMk id="13" creationId="{4BEAF050-0E16-3697-F55D-77F30AA4CF89}"/>
          </ac:picMkLst>
        </pc:picChg>
        <pc:picChg chg="add mod">
          <ac:chgData name="Imogen Sackett" userId="983d8044-f657-429e-ae38-3185fb507e2d" providerId="ADAL" clId="{6C8492E1-FDC6-4B41-9318-96B51F9423A0}" dt="2024-04-05T05:47:41.857" v="123" actId="14100"/>
          <ac:picMkLst>
            <pc:docMk/>
            <pc:sldMk cId="3015048724" sldId="316"/>
            <ac:picMk id="15" creationId="{16B2A5BD-2F32-F9F3-EAE1-FDB351847276}"/>
          </ac:picMkLst>
        </pc:picChg>
      </pc:sldChg>
      <pc:sldChg chg="addSp delSp modSp mod">
        <pc:chgData name="Imogen Sackett" userId="983d8044-f657-429e-ae38-3185fb507e2d" providerId="ADAL" clId="{6C8492E1-FDC6-4B41-9318-96B51F9423A0}" dt="2024-04-05T14:54:24.122" v="2691" actId="20577"/>
        <pc:sldMkLst>
          <pc:docMk/>
          <pc:sldMk cId="2198114906" sldId="411"/>
        </pc:sldMkLst>
        <pc:spChg chg="add mod ord">
          <ac:chgData name="Imogen Sackett" userId="983d8044-f657-429e-ae38-3185fb507e2d" providerId="ADAL" clId="{6C8492E1-FDC6-4B41-9318-96B51F9423A0}" dt="2024-04-05T14:03:22.943" v="2631" actId="167"/>
          <ac:spMkLst>
            <pc:docMk/>
            <pc:sldMk cId="2198114906" sldId="411"/>
            <ac:spMk id="2" creationId="{292E8638-FB9E-59AC-2AD0-A5E489001B72}"/>
          </ac:spMkLst>
        </pc:spChg>
        <pc:spChg chg="del mod">
          <ac:chgData name="Imogen Sackett" userId="983d8044-f657-429e-ae38-3185fb507e2d" providerId="ADAL" clId="{6C8492E1-FDC6-4B41-9318-96B51F9423A0}" dt="2024-04-05T14:03:32.301" v="2634" actId="478"/>
          <ac:spMkLst>
            <pc:docMk/>
            <pc:sldMk cId="2198114906" sldId="411"/>
            <ac:spMk id="3" creationId="{1BEC0484-62D6-C8EB-702B-EF4B4F24197F}"/>
          </ac:spMkLst>
        </pc:spChg>
        <pc:spChg chg="mod">
          <ac:chgData name="Imogen Sackett" userId="983d8044-f657-429e-ae38-3185fb507e2d" providerId="ADAL" clId="{6C8492E1-FDC6-4B41-9318-96B51F9423A0}" dt="2024-04-05T14:06:45.011" v="2688" actId="14100"/>
          <ac:spMkLst>
            <pc:docMk/>
            <pc:sldMk cId="2198114906" sldId="411"/>
            <ac:spMk id="5" creationId="{9E4DF356-90BF-ECDB-8E63-26179EE34589}"/>
          </ac:spMkLst>
        </pc:spChg>
        <pc:spChg chg="mod ord">
          <ac:chgData name="Imogen Sackett" userId="983d8044-f657-429e-ae38-3185fb507e2d" providerId="ADAL" clId="{6C8492E1-FDC6-4B41-9318-96B51F9423A0}" dt="2024-04-05T14:54:24.122" v="2691" actId="20577"/>
          <ac:spMkLst>
            <pc:docMk/>
            <pc:sldMk cId="2198114906" sldId="411"/>
            <ac:spMk id="6" creationId="{968C462C-FBB8-5938-DFE9-1AF049832F7C}"/>
          </ac:spMkLst>
        </pc:spChg>
        <pc:spChg chg="mod">
          <ac:chgData name="Imogen Sackett" userId="983d8044-f657-429e-ae38-3185fb507e2d" providerId="ADAL" clId="{6C8492E1-FDC6-4B41-9318-96B51F9423A0}" dt="2024-04-05T14:06:01.574" v="2675" actId="1035"/>
          <ac:spMkLst>
            <pc:docMk/>
            <pc:sldMk cId="2198114906" sldId="411"/>
            <ac:spMk id="7" creationId="{7320B26F-E565-C47B-FE26-6548986CEF00}"/>
          </ac:spMkLst>
        </pc:spChg>
        <pc:spChg chg="add mod ord">
          <ac:chgData name="Imogen Sackett" userId="983d8044-f657-429e-ae38-3185fb507e2d" providerId="ADAL" clId="{6C8492E1-FDC6-4B41-9318-96B51F9423A0}" dt="2024-04-05T14:05:37.501" v="2656" actId="14100"/>
          <ac:spMkLst>
            <pc:docMk/>
            <pc:sldMk cId="2198114906" sldId="411"/>
            <ac:spMk id="8" creationId="{D0630469-A4F9-6899-5AA3-5AC6A46F7B14}"/>
          </ac:spMkLst>
        </pc:spChg>
        <pc:spChg chg="del">
          <ac:chgData name="Imogen Sackett" userId="983d8044-f657-429e-ae38-3185fb507e2d" providerId="ADAL" clId="{6C8492E1-FDC6-4B41-9318-96B51F9423A0}" dt="2024-04-05T14:03:26.110" v="2632" actId="478"/>
          <ac:spMkLst>
            <pc:docMk/>
            <pc:sldMk cId="2198114906" sldId="411"/>
            <ac:spMk id="10" creationId="{3AC3BB38-80F8-6532-3B51-F4DFD0309D99}"/>
          </ac:spMkLst>
        </pc:spChg>
        <pc:spChg chg="mod">
          <ac:chgData name="Imogen Sackett" userId="983d8044-f657-429e-ae38-3185fb507e2d" providerId="ADAL" clId="{6C8492E1-FDC6-4B41-9318-96B51F9423A0}" dt="2024-04-05T14:06:01.574" v="2675" actId="1035"/>
          <ac:spMkLst>
            <pc:docMk/>
            <pc:sldMk cId="2198114906" sldId="411"/>
            <ac:spMk id="12" creationId="{D55ED84A-5755-E86C-4578-7B1840832681}"/>
          </ac:spMkLst>
        </pc:spChg>
        <pc:spChg chg="mod">
          <ac:chgData name="Imogen Sackett" userId="983d8044-f657-429e-ae38-3185fb507e2d" providerId="ADAL" clId="{6C8492E1-FDC6-4B41-9318-96B51F9423A0}" dt="2024-04-05T14:06:01.574" v="2675" actId="1035"/>
          <ac:spMkLst>
            <pc:docMk/>
            <pc:sldMk cId="2198114906" sldId="411"/>
            <ac:spMk id="13" creationId="{3C02D690-5354-BE3C-9662-0A94A8DB0C14}"/>
          </ac:spMkLst>
        </pc:spChg>
        <pc:spChg chg="mod">
          <ac:chgData name="Imogen Sackett" userId="983d8044-f657-429e-ae38-3185fb507e2d" providerId="ADAL" clId="{6C8492E1-FDC6-4B41-9318-96B51F9423A0}" dt="2024-04-05T14:06:01.574" v="2675" actId="1035"/>
          <ac:spMkLst>
            <pc:docMk/>
            <pc:sldMk cId="2198114906" sldId="411"/>
            <ac:spMk id="14" creationId="{0FDDD2F8-F31F-AC87-981F-BB3FC11C67AC}"/>
          </ac:spMkLst>
        </pc:spChg>
      </pc:sldChg>
      <pc:sldChg chg="addSp delSp modSp del mod setBg delAnim">
        <pc:chgData name="Imogen Sackett" userId="983d8044-f657-429e-ae38-3185fb507e2d" providerId="ADAL" clId="{6C8492E1-FDC6-4B41-9318-96B51F9423A0}" dt="2024-04-05T07:11:48.482" v="1125" actId="47"/>
        <pc:sldMkLst>
          <pc:docMk/>
          <pc:sldMk cId="2196155688" sldId="453"/>
        </pc:sldMkLst>
        <pc:spChg chg="add mod">
          <ac:chgData name="Imogen Sackett" userId="983d8044-f657-429e-ae38-3185fb507e2d" providerId="ADAL" clId="{6C8492E1-FDC6-4B41-9318-96B51F9423A0}" dt="2024-04-05T06:52:33.746" v="937" actId="403"/>
          <ac:spMkLst>
            <pc:docMk/>
            <pc:sldMk cId="2196155688" sldId="453"/>
            <ac:spMk id="2" creationId="{1DB824D8-F486-5F4E-01A1-C3E317C1C4B8}"/>
          </ac:spMkLst>
        </pc:spChg>
        <pc:spChg chg="add mod ord">
          <ac:chgData name="Imogen Sackett" userId="983d8044-f657-429e-ae38-3185fb507e2d" providerId="ADAL" clId="{6C8492E1-FDC6-4B41-9318-96B51F9423A0}" dt="2024-04-05T07:07:44.382" v="1079" actId="21"/>
          <ac:spMkLst>
            <pc:docMk/>
            <pc:sldMk cId="2196155688" sldId="453"/>
            <ac:spMk id="3" creationId="{1CAF70E3-0D3F-3D5A-FBEB-8F707630BF6C}"/>
          </ac:spMkLst>
        </pc:spChg>
        <pc:spChg chg="del">
          <ac:chgData name="Imogen Sackett" userId="983d8044-f657-429e-ae38-3185fb507e2d" providerId="ADAL" clId="{6C8492E1-FDC6-4B41-9318-96B51F9423A0}" dt="2024-04-05T06:51:33.240" v="913" actId="478"/>
          <ac:spMkLst>
            <pc:docMk/>
            <pc:sldMk cId="2196155688" sldId="453"/>
            <ac:spMk id="7" creationId="{7BEFA4A2-51B4-8479-3DC5-7F1389F70773}"/>
          </ac:spMkLst>
        </pc:spChg>
        <pc:spChg chg="del mod">
          <ac:chgData name="Imogen Sackett" userId="983d8044-f657-429e-ae38-3185fb507e2d" providerId="ADAL" clId="{6C8492E1-FDC6-4B41-9318-96B51F9423A0}" dt="2024-04-05T06:53:00.423" v="943" actId="478"/>
          <ac:spMkLst>
            <pc:docMk/>
            <pc:sldMk cId="2196155688" sldId="453"/>
            <ac:spMk id="8" creationId="{6F11AEB1-69B8-6230-FE89-77A1F5F0D7D6}"/>
          </ac:spMkLst>
        </pc:spChg>
        <pc:picChg chg="mod">
          <ac:chgData name="Imogen Sackett" userId="983d8044-f657-429e-ae38-3185fb507e2d" providerId="ADAL" clId="{6C8492E1-FDC6-4B41-9318-96B51F9423A0}" dt="2024-04-05T06:54:44.658" v="960" actId="1076"/>
          <ac:picMkLst>
            <pc:docMk/>
            <pc:sldMk cId="2196155688" sldId="453"/>
            <ac:picMk id="25" creationId="{597F9203-C0E3-82EF-0D1B-B5A636AF51A4}"/>
          </ac:picMkLst>
        </pc:picChg>
      </pc:sldChg>
      <pc:sldChg chg="addSp delSp modSp mod">
        <pc:chgData name="Imogen Sackett" userId="983d8044-f657-429e-ae38-3185fb507e2d" providerId="ADAL" clId="{6C8492E1-FDC6-4B41-9318-96B51F9423A0}" dt="2024-04-05T07:19:52.186" v="1431" actId="478"/>
        <pc:sldMkLst>
          <pc:docMk/>
          <pc:sldMk cId="3982980171" sldId="454"/>
        </pc:sldMkLst>
        <pc:spChg chg="mod ord">
          <ac:chgData name="Imogen Sackett" userId="983d8044-f657-429e-ae38-3185fb507e2d" providerId="ADAL" clId="{6C8492E1-FDC6-4B41-9318-96B51F9423A0}" dt="2024-04-05T07:19:48.882" v="1430" actId="113"/>
          <ac:spMkLst>
            <pc:docMk/>
            <pc:sldMk cId="3982980171" sldId="454"/>
            <ac:spMk id="2" creationId="{008C3A68-C68D-1012-6AC7-9D0EE2FC1480}"/>
          </ac:spMkLst>
        </pc:spChg>
        <pc:spChg chg="del">
          <ac:chgData name="Imogen Sackett" userId="983d8044-f657-429e-ae38-3185fb507e2d" providerId="ADAL" clId="{6C8492E1-FDC6-4B41-9318-96B51F9423A0}" dt="2024-04-05T07:14:08.050" v="1273" actId="478"/>
          <ac:spMkLst>
            <pc:docMk/>
            <pc:sldMk cId="3982980171" sldId="454"/>
            <ac:spMk id="4" creationId="{D34309F0-939F-A0B5-3D39-A6A884D4F7EF}"/>
          </ac:spMkLst>
        </pc:spChg>
        <pc:spChg chg="del">
          <ac:chgData name="Imogen Sackett" userId="983d8044-f657-429e-ae38-3185fb507e2d" providerId="ADAL" clId="{6C8492E1-FDC6-4B41-9318-96B51F9423A0}" dt="2024-04-05T07:14:08.050" v="1273" actId="478"/>
          <ac:spMkLst>
            <pc:docMk/>
            <pc:sldMk cId="3982980171" sldId="454"/>
            <ac:spMk id="5" creationId="{B8BC1F0B-2DC1-4327-CA86-F66D7D090559}"/>
          </ac:spMkLst>
        </pc:spChg>
        <pc:spChg chg="mod">
          <ac:chgData name="Imogen Sackett" userId="983d8044-f657-429e-ae38-3185fb507e2d" providerId="ADAL" clId="{6C8492E1-FDC6-4B41-9318-96B51F9423A0}" dt="2024-04-05T07:12:31.926" v="1151" actId="1076"/>
          <ac:spMkLst>
            <pc:docMk/>
            <pc:sldMk cId="3982980171" sldId="454"/>
            <ac:spMk id="7" creationId="{4E030AEF-FAA5-7AF7-FA66-06EFD488F8E2}"/>
          </ac:spMkLst>
        </pc:spChg>
        <pc:spChg chg="mod">
          <ac:chgData name="Imogen Sackett" userId="983d8044-f657-429e-ae38-3185fb507e2d" providerId="ADAL" clId="{6C8492E1-FDC6-4B41-9318-96B51F9423A0}" dt="2024-04-05T07:17:15.606" v="1415" actId="20577"/>
          <ac:spMkLst>
            <pc:docMk/>
            <pc:sldMk cId="3982980171" sldId="454"/>
            <ac:spMk id="8" creationId="{F87E94CF-DB81-979A-B19F-01A4F67AB327}"/>
          </ac:spMkLst>
        </pc:spChg>
        <pc:spChg chg="mod">
          <ac:chgData name="Imogen Sackett" userId="983d8044-f657-429e-ae38-3185fb507e2d" providerId="ADAL" clId="{6C8492E1-FDC6-4B41-9318-96B51F9423A0}" dt="2024-04-05T07:14:02.984" v="1272" actId="14100"/>
          <ac:spMkLst>
            <pc:docMk/>
            <pc:sldMk cId="3982980171" sldId="454"/>
            <ac:spMk id="12" creationId="{10AB2397-391E-3FA8-474E-EBD20DCCEC70}"/>
          </ac:spMkLst>
        </pc:spChg>
        <pc:grpChg chg="mod">
          <ac:chgData name="Imogen Sackett" userId="983d8044-f657-429e-ae38-3185fb507e2d" providerId="ADAL" clId="{6C8492E1-FDC6-4B41-9318-96B51F9423A0}" dt="2024-04-05T07:15:14.358" v="1319" actId="1076"/>
          <ac:grpSpMkLst>
            <pc:docMk/>
            <pc:sldMk cId="3982980171" sldId="454"/>
            <ac:grpSpMk id="16" creationId="{9D4BA59C-8D53-26F4-34B3-DEB80BCD0978}"/>
          </ac:grpSpMkLst>
        </pc:grpChg>
        <pc:picChg chg="del mod">
          <ac:chgData name="Imogen Sackett" userId="983d8044-f657-429e-ae38-3185fb507e2d" providerId="ADAL" clId="{6C8492E1-FDC6-4B41-9318-96B51F9423A0}" dt="2024-04-05T07:19:52.186" v="1431" actId="478"/>
          <ac:picMkLst>
            <pc:docMk/>
            <pc:sldMk cId="3982980171" sldId="454"/>
            <ac:picMk id="3" creationId="{7E0A9303-690D-9682-A141-1E565C6CAC7F}"/>
          </ac:picMkLst>
        </pc:picChg>
        <pc:picChg chg="mod">
          <ac:chgData name="Imogen Sackett" userId="983d8044-f657-429e-ae38-3185fb507e2d" providerId="ADAL" clId="{6C8492E1-FDC6-4B41-9318-96B51F9423A0}" dt="2024-04-05T07:17:21.286" v="1419" actId="1037"/>
          <ac:picMkLst>
            <pc:docMk/>
            <pc:sldMk cId="3982980171" sldId="454"/>
            <ac:picMk id="15" creationId="{BD046A36-D8C3-2D40-313E-4FBF411D9F5A}"/>
          </ac:picMkLst>
        </pc:picChg>
        <pc:picChg chg="del">
          <ac:chgData name="Imogen Sackett" userId="983d8044-f657-429e-ae38-3185fb507e2d" providerId="ADAL" clId="{6C8492E1-FDC6-4B41-9318-96B51F9423A0}" dt="2024-04-05T07:14:08.050" v="1273" actId="478"/>
          <ac:picMkLst>
            <pc:docMk/>
            <pc:sldMk cId="3982980171" sldId="454"/>
            <ac:picMk id="1026" creationId="{36AA5F11-E065-38D3-1586-371FE06B4CCE}"/>
          </ac:picMkLst>
        </pc:picChg>
        <pc:picChg chg="del">
          <ac:chgData name="Imogen Sackett" userId="983d8044-f657-429e-ae38-3185fb507e2d" providerId="ADAL" clId="{6C8492E1-FDC6-4B41-9318-96B51F9423A0}" dt="2024-04-05T07:14:08.050" v="1273" actId="478"/>
          <ac:picMkLst>
            <pc:docMk/>
            <pc:sldMk cId="3982980171" sldId="454"/>
            <ac:picMk id="1028" creationId="{20464E4C-60DD-1AA2-7827-77A8C8574FCB}"/>
          </ac:picMkLst>
        </pc:picChg>
        <pc:picChg chg="add mod">
          <ac:chgData name="Imogen Sackett" userId="983d8044-f657-429e-ae38-3185fb507e2d" providerId="ADAL" clId="{6C8492E1-FDC6-4B41-9318-96B51F9423A0}" dt="2024-04-05T07:18:24.318" v="1425" actId="108"/>
          <ac:picMkLst>
            <pc:docMk/>
            <pc:sldMk cId="3982980171" sldId="454"/>
            <ac:picMk id="4098" creationId="{28753CC9-5E3D-5F32-61BA-C14F23CBCD68}"/>
          </ac:picMkLst>
        </pc:picChg>
      </pc:sldChg>
      <pc:sldChg chg="addSp delSp modSp mod delAnim modAnim modNotesTx">
        <pc:chgData name="Imogen Sackett" userId="983d8044-f657-429e-ae38-3185fb507e2d" providerId="ADAL" clId="{6C8492E1-FDC6-4B41-9318-96B51F9423A0}" dt="2024-04-05T13:53:21.194" v="2475" actId="1036"/>
        <pc:sldMkLst>
          <pc:docMk/>
          <pc:sldMk cId="3046017055" sldId="466"/>
        </pc:sldMkLst>
        <pc:spChg chg="del mod">
          <ac:chgData name="Imogen Sackett" userId="983d8044-f657-429e-ae38-3185fb507e2d" providerId="ADAL" clId="{6C8492E1-FDC6-4B41-9318-96B51F9423A0}" dt="2024-04-05T08:06:17.953" v="1799" actId="478"/>
          <ac:spMkLst>
            <pc:docMk/>
            <pc:sldMk cId="3046017055" sldId="466"/>
            <ac:spMk id="3" creationId="{C10477EB-D588-A456-18B8-542A83541503}"/>
          </ac:spMkLst>
        </pc:spChg>
        <pc:spChg chg="add del mod">
          <ac:chgData name="Imogen Sackett" userId="983d8044-f657-429e-ae38-3185fb507e2d" providerId="ADAL" clId="{6C8492E1-FDC6-4B41-9318-96B51F9423A0}" dt="2024-04-05T13:50:17.393" v="2421" actId="478"/>
          <ac:spMkLst>
            <pc:docMk/>
            <pc:sldMk cId="3046017055" sldId="466"/>
            <ac:spMk id="3" creationId="{F82AFD9E-4943-6A23-4F05-CD7C4AA02286}"/>
          </ac:spMkLst>
        </pc:spChg>
        <pc:spChg chg="del mod">
          <ac:chgData name="Imogen Sackett" userId="983d8044-f657-429e-ae38-3185fb507e2d" providerId="ADAL" clId="{6C8492E1-FDC6-4B41-9318-96B51F9423A0}" dt="2024-04-05T08:06:17.953" v="1799" actId="478"/>
          <ac:spMkLst>
            <pc:docMk/>
            <pc:sldMk cId="3046017055" sldId="466"/>
            <ac:spMk id="4" creationId="{94D5B500-9379-0AF7-7C37-5E671927F8DA}"/>
          </ac:spMkLst>
        </pc:spChg>
        <pc:spChg chg="del mod">
          <ac:chgData name="Imogen Sackett" userId="983d8044-f657-429e-ae38-3185fb507e2d" providerId="ADAL" clId="{6C8492E1-FDC6-4B41-9318-96B51F9423A0}" dt="2024-04-05T07:42:37.460" v="1558" actId="478"/>
          <ac:spMkLst>
            <pc:docMk/>
            <pc:sldMk cId="3046017055" sldId="466"/>
            <ac:spMk id="5" creationId="{B697489D-DF4D-3BF1-C6C5-DC688E2AD7BF}"/>
          </ac:spMkLst>
        </pc:spChg>
        <pc:spChg chg="del mod">
          <ac:chgData name="Imogen Sackett" userId="983d8044-f657-429e-ae38-3185fb507e2d" providerId="ADAL" clId="{6C8492E1-FDC6-4B41-9318-96B51F9423A0}" dt="2024-04-05T08:06:17.953" v="1799" actId="478"/>
          <ac:spMkLst>
            <pc:docMk/>
            <pc:sldMk cId="3046017055" sldId="466"/>
            <ac:spMk id="6" creationId="{E66072FF-93C6-94BE-2872-0FF64B1DB0AE}"/>
          </ac:spMkLst>
        </pc:spChg>
        <pc:spChg chg="del mod">
          <ac:chgData name="Imogen Sackett" userId="983d8044-f657-429e-ae38-3185fb507e2d" providerId="ADAL" clId="{6C8492E1-FDC6-4B41-9318-96B51F9423A0}" dt="2024-04-05T08:06:17.953" v="1799" actId="478"/>
          <ac:spMkLst>
            <pc:docMk/>
            <pc:sldMk cId="3046017055" sldId="466"/>
            <ac:spMk id="7" creationId="{492E2282-7555-A4D7-BA75-57688A712D1E}"/>
          </ac:spMkLst>
        </pc:spChg>
        <pc:spChg chg="del mod">
          <ac:chgData name="Imogen Sackett" userId="983d8044-f657-429e-ae38-3185fb507e2d" providerId="ADAL" clId="{6C8492E1-FDC6-4B41-9318-96B51F9423A0}" dt="2024-04-05T08:06:17.953" v="1799" actId="478"/>
          <ac:spMkLst>
            <pc:docMk/>
            <pc:sldMk cId="3046017055" sldId="466"/>
            <ac:spMk id="8" creationId="{D1C3D349-2EDF-D6CA-2C69-7EF7A1205508}"/>
          </ac:spMkLst>
        </pc:spChg>
        <pc:spChg chg="add mod">
          <ac:chgData name="Imogen Sackett" userId="983d8044-f657-429e-ae38-3185fb507e2d" providerId="ADAL" clId="{6C8492E1-FDC6-4B41-9318-96B51F9423A0}" dt="2024-04-05T07:42:35.662" v="1557"/>
          <ac:spMkLst>
            <pc:docMk/>
            <pc:sldMk cId="3046017055" sldId="466"/>
            <ac:spMk id="9" creationId="{67AFEB4A-3E85-3245-5BF4-B240C64015F4}"/>
          </ac:spMkLst>
        </pc:spChg>
        <pc:spChg chg="add mod">
          <ac:chgData name="Imogen Sackett" userId="983d8044-f657-429e-ae38-3185fb507e2d" providerId="ADAL" clId="{6C8492E1-FDC6-4B41-9318-96B51F9423A0}" dt="2024-04-05T08:54:15.471" v="2251" actId="14100"/>
          <ac:spMkLst>
            <pc:docMk/>
            <pc:sldMk cId="3046017055" sldId="466"/>
            <ac:spMk id="10" creationId="{578DFD97-31FD-F89F-870A-7A8C5CD15FD7}"/>
          </ac:spMkLst>
        </pc:spChg>
        <pc:spChg chg="del mod">
          <ac:chgData name="Imogen Sackett" userId="983d8044-f657-429e-ae38-3185fb507e2d" providerId="ADAL" clId="{6C8492E1-FDC6-4B41-9318-96B51F9423A0}" dt="2024-04-05T08:06:17.953" v="1799" actId="478"/>
          <ac:spMkLst>
            <pc:docMk/>
            <pc:sldMk cId="3046017055" sldId="466"/>
            <ac:spMk id="11" creationId="{523E5802-03AC-AE4B-951F-9761E4540EA6}"/>
          </ac:spMkLst>
        </pc:spChg>
        <pc:spChg chg="del mod">
          <ac:chgData name="Imogen Sackett" userId="983d8044-f657-429e-ae38-3185fb507e2d" providerId="ADAL" clId="{6C8492E1-FDC6-4B41-9318-96B51F9423A0}" dt="2024-04-05T08:06:17.953" v="1799" actId="478"/>
          <ac:spMkLst>
            <pc:docMk/>
            <pc:sldMk cId="3046017055" sldId="466"/>
            <ac:spMk id="12" creationId="{79F2FFD1-D9E2-1B20-38B0-D4E023204AA7}"/>
          </ac:spMkLst>
        </pc:spChg>
        <pc:spChg chg="del mod">
          <ac:chgData name="Imogen Sackett" userId="983d8044-f657-429e-ae38-3185fb507e2d" providerId="ADAL" clId="{6C8492E1-FDC6-4B41-9318-96B51F9423A0}" dt="2024-04-05T08:06:17.953" v="1799" actId="478"/>
          <ac:spMkLst>
            <pc:docMk/>
            <pc:sldMk cId="3046017055" sldId="466"/>
            <ac:spMk id="13" creationId="{E40E49A7-6877-5A2C-E5F6-FFA45BF9F8C4}"/>
          </ac:spMkLst>
        </pc:spChg>
        <pc:spChg chg="del mod">
          <ac:chgData name="Imogen Sackett" userId="983d8044-f657-429e-ae38-3185fb507e2d" providerId="ADAL" clId="{6C8492E1-FDC6-4B41-9318-96B51F9423A0}" dt="2024-04-05T08:06:17.953" v="1799" actId="478"/>
          <ac:spMkLst>
            <pc:docMk/>
            <pc:sldMk cId="3046017055" sldId="466"/>
            <ac:spMk id="14" creationId="{221E8A44-D325-5EC6-B0FD-F67DEA971160}"/>
          </ac:spMkLst>
        </pc:spChg>
        <pc:spChg chg="del mod">
          <ac:chgData name="Imogen Sackett" userId="983d8044-f657-429e-ae38-3185fb507e2d" providerId="ADAL" clId="{6C8492E1-FDC6-4B41-9318-96B51F9423A0}" dt="2024-04-05T08:06:17.953" v="1799" actId="478"/>
          <ac:spMkLst>
            <pc:docMk/>
            <pc:sldMk cId="3046017055" sldId="466"/>
            <ac:spMk id="15" creationId="{6E8A010A-8F61-E94F-5BAD-A1EE0308D7F3}"/>
          </ac:spMkLst>
        </pc:spChg>
        <pc:spChg chg="del mod">
          <ac:chgData name="Imogen Sackett" userId="983d8044-f657-429e-ae38-3185fb507e2d" providerId="ADAL" clId="{6C8492E1-FDC6-4B41-9318-96B51F9423A0}" dt="2024-04-05T08:06:17.953" v="1799" actId="478"/>
          <ac:spMkLst>
            <pc:docMk/>
            <pc:sldMk cId="3046017055" sldId="466"/>
            <ac:spMk id="16" creationId="{69D206C1-02BE-454A-7648-020F30B1436E}"/>
          </ac:spMkLst>
        </pc:spChg>
        <pc:spChg chg="del mod">
          <ac:chgData name="Imogen Sackett" userId="983d8044-f657-429e-ae38-3185fb507e2d" providerId="ADAL" clId="{6C8492E1-FDC6-4B41-9318-96B51F9423A0}" dt="2024-04-05T08:06:17.953" v="1799" actId="478"/>
          <ac:spMkLst>
            <pc:docMk/>
            <pc:sldMk cId="3046017055" sldId="466"/>
            <ac:spMk id="17" creationId="{D8A7D922-9D0C-8C7B-1225-B67CC460E43F}"/>
          </ac:spMkLst>
        </pc:spChg>
        <pc:spChg chg="del mod">
          <ac:chgData name="Imogen Sackett" userId="983d8044-f657-429e-ae38-3185fb507e2d" providerId="ADAL" clId="{6C8492E1-FDC6-4B41-9318-96B51F9423A0}" dt="2024-04-05T08:06:17.953" v="1799" actId="478"/>
          <ac:spMkLst>
            <pc:docMk/>
            <pc:sldMk cId="3046017055" sldId="466"/>
            <ac:spMk id="18" creationId="{463F2595-6792-1499-B0A2-5DE6688393A2}"/>
          </ac:spMkLst>
        </pc:spChg>
        <pc:spChg chg="del mod">
          <ac:chgData name="Imogen Sackett" userId="983d8044-f657-429e-ae38-3185fb507e2d" providerId="ADAL" clId="{6C8492E1-FDC6-4B41-9318-96B51F9423A0}" dt="2024-04-05T08:06:17.953" v="1799" actId="478"/>
          <ac:spMkLst>
            <pc:docMk/>
            <pc:sldMk cId="3046017055" sldId="466"/>
            <ac:spMk id="19" creationId="{98A8E8FF-2D1E-45F5-1F20-2CA20AB198DD}"/>
          </ac:spMkLst>
        </pc:spChg>
        <pc:spChg chg="del mod">
          <ac:chgData name="Imogen Sackett" userId="983d8044-f657-429e-ae38-3185fb507e2d" providerId="ADAL" clId="{6C8492E1-FDC6-4B41-9318-96B51F9423A0}" dt="2024-04-05T08:06:17.953" v="1799" actId="478"/>
          <ac:spMkLst>
            <pc:docMk/>
            <pc:sldMk cId="3046017055" sldId="466"/>
            <ac:spMk id="20" creationId="{67C16B7E-2CE1-4824-C1E3-7B92DE48AD09}"/>
          </ac:spMkLst>
        </pc:spChg>
        <pc:spChg chg="del mod">
          <ac:chgData name="Imogen Sackett" userId="983d8044-f657-429e-ae38-3185fb507e2d" providerId="ADAL" clId="{6C8492E1-FDC6-4B41-9318-96B51F9423A0}" dt="2024-04-05T08:06:17.953" v="1799" actId="478"/>
          <ac:spMkLst>
            <pc:docMk/>
            <pc:sldMk cId="3046017055" sldId="466"/>
            <ac:spMk id="21" creationId="{0597B6A3-4C97-1418-64BE-B2DA80573CC3}"/>
          </ac:spMkLst>
        </pc:spChg>
        <pc:spChg chg="del mod">
          <ac:chgData name="Imogen Sackett" userId="983d8044-f657-429e-ae38-3185fb507e2d" providerId="ADAL" clId="{6C8492E1-FDC6-4B41-9318-96B51F9423A0}" dt="2024-04-05T08:06:17.953" v="1799" actId="478"/>
          <ac:spMkLst>
            <pc:docMk/>
            <pc:sldMk cId="3046017055" sldId="466"/>
            <ac:spMk id="22" creationId="{A28750FB-A91D-6506-E557-2FB315319244}"/>
          </ac:spMkLst>
        </pc:spChg>
        <pc:spChg chg="del mod">
          <ac:chgData name="Imogen Sackett" userId="983d8044-f657-429e-ae38-3185fb507e2d" providerId="ADAL" clId="{6C8492E1-FDC6-4B41-9318-96B51F9423A0}" dt="2024-04-05T08:06:17.953" v="1799" actId="478"/>
          <ac:spMkLst>
            <pc:docMk/>
            <pc:sldMk cId="3046017055" sldId="466"/>
            <ac:spMk id="23" creationId="{92682C18-87C5-F4A4-6661-FBC71AB2A710}"/>
          </ac:spMkLst>
        </pc:spChg>
        <pc:spChg chg="del mod">
          <ac:chgData name="Imogen Sackett" userId="983d8044-f657-429e-ae38-3185fb507e2d" providerId="ADAL" clId="{6C8492E1-FDC6-4B41-9318-96B51F9423A0}" dt="2024-04-05T08:06:17.953" v="1799" actId="478"/>
          <ac:spMkLst>
            <pc:docMk/>
            <pc:sldMk cId="3046017055" sldId="466"/>
            <ac:spMk id="25" creationId="{9581A966-2826-8673-1082-D23D771F2CF7}"/>
          </ac:spMkLst>
        </pc:spChg>
        <pc:spChg chg="del mod">
          <ac:chgData name="Imogen Sackett" userId="983d8044-f657-429e-ae38-3185fb507e2d" providerId="ADAL" clId="{6C8492E1-FDC6-4B41-9318-96B51F9423A0}" dt="2024-04-05T08:06:17.953" v="1799" actId="478"/>
          <ac:spMkLst>
            <pc:docMk/>
            <pc:sldMk cId="3046017055" sldId="466"/>
            <ac:spMk id="26" creationId="{F1939AEC-E349-E765-736C-F614B35F7A5B}"/>
          </ac:spMkLst>
        </pc:spChg>
        <pc:spChg chg="del mod">
          <ac:chgData name="Imogen Sackett" userId="983d8044-f657-429e-ae38-3185fb507e2d" providerId="ADAL" clId="{6C8492E1-FDC6-4B41-9318-96B51F9423A0}" dt="2024-04-05T08:06:17.953" v="1799" actId="478"/>
          <ac:spMkLst>
            <pc:docMk/>
            <pc:sldMk cId="3046017055" sldId="466"/>
            <ac:spMk id="27" creationId="{A93C6255-1310-C2AE-35CA-4490E349ADA7}"/>
          </ac:spMkLst>
        </pc:spChg>
        <pc:spChg chg="del mod">
          <ac:chgData name="Imogen Sackett" userId="983d8044-f657-429e-ae38-3185fb507e2d" providerId="ADAL" clId="{6C8492E1-FDC6-4B41-9318-96B51F9423A0}" dt="2024-04-05T07:42:45.508" v="1561" actId="478"/>
          <ac:spMkLst>
            <pc:docMk/>
            <pc:sldMk cId="3046017055" sldId="466"/>
            <ac:spMk id="28" creationId="{619E4BE6-C97A-F07F-4983-364C82BDD915}"/>
          </ac:spMkLst>
        </pc:spChg>
        <pc:spChg chg="del mod">
          <ac:chgData name="Imogen Sackett" userId="983d8044-f657-429e-ae38-3185fb507e2d" providerId="ADAL" clId="{6C8492E1-FDC6-4B41-9318-96B51F9423A0}" dt="2024-04-05T08:06:17.953" v="1799" actId="478"/>
          <ac:spMkLst>
            <pc:docMk/>
            <pc:sldMk cId="3046017055" sldId="466"/>
            <ac:spMk id="30" creationId="{B9B438B9-D782-5AAA-5544-10C671B7EFE3}"/>
          </ac:spMkLst>
        </pc:spChg>
        <pc:spChg chg="del mod">
          <ac:chgData name="Imogen Sackett" userId="983d8044-f657-429e-ae38-3185fb507e2d" providerId="ADAL" clId="{6C8492E1-FDC6-4B41-9318-96B51F9423A0}" dt="2024-04-05T08:06:17.953" v="1799" actId="478"/>
          <ac:spMkLst>
            <pc:docMk/>
            <pc:sldMk cId="3046017055" sldId="466"/>
            <ac:spMk id="32" creationId="{BBD74418-A095-6D5C-7C07-C96B5E4C1BFE}"/>
          </ac:spMkLst>
        </pc:spChg>
        <pc:spChg chg="del mod">
          <ac:chgData name="Imogen Sackett" userId="983d8044-f657-429e-ae38-3185fb507e2d" providerId="ADAL" clId="{6C8492E1-FDC6-4B41-9318-96B51F9423A0}" dt="2024-04-05T08:06:17.953" v="1799" actId="478"/>
          <ac:spMkLst>
            <pc:docMk/>
            <pc:sldMk cId="3046017055" sldId="466"/>
            <ac:spMk id="33" creationId="{39A2D1F5-D300-C8D2-F488-5586C9FEEBDE}"/>
          </ac:spMkLst>
        </pc:spChg>
        <pc:spChg chg="del mod">
          <ac:chgData name="Imogen Sackett" userId="983d8044-f657-429e-ae38-3185fb507e2d" providerId="ADAL" clId="{6C8492E1-FDC6-4B41-9318-96B51F9423A0}" dt="2024-04-05T08:06:17.953" v="1799" actId="478"/>
          <ac:spMkLst>
            <pc:docMk/>
            <pc:sldMk cId="3046017055" sldId="466"/>
            <ac:spMk id="35" creationId="{CFB43175-4E5B-1CD9-F25C-AADE100A1452}"/>
          </ac:spMkLst>
        </pc:spChg>
        <pc:spChg chg="del mod">
          <ac:chgData name="Imogen Sackett" userId="983d8044-f657-429e-ae38-3185fb507e2d" providerId="ADAL" clId="{6C8492E1-FDC6-4B41-9318-96B51F9423A0}" dt="2024-04-05T08:06:17.953" v="1799" actId="478"/>
          <ac:spMkLst>
            <pc:docMk/>
            <pc:sldMk cId="3046017055" sldId="466"/>
            <ac:spMk id="36" creationId="{7B169BBD-E853-1AF2-2080-99C68F31FA54}"/>
          </ac:spMkLst>
        </pc:spChg>
        <pc:spChg chg="del mod">
          <ac:chgData name="Imogen Sackett" userId="983d8044-f657-429e-ae38-3185fb507e2d" providerId="ADAL" clId="{6C8492E1-FDC6-4B41-9318-96B51F9423A0}" dt="2024-04-05T08:06:17.953" v="1799" actId="478"/>
          <ac:spMkLst>
            <pc:docMk/>
            <pc:sldMk cId="3046017055" sldId="466"/>
            <ac:spMk id="37" creationId="{B0245774-C185-89C0-579E-60587970D8F0}"/>
          </ac:spMkLst>
        </pc:spChg>
        <pc:spChg chg="del mod">
          <ac:chgData name="Imogen Sackett" userId="983d8044-f657-429e-ae38-3185fb507e2d" providerId="ADAL" clId="{6C8492E1-FDC6-4B41-9318-96B51F9423A0}" dt="2024-04-05T08:06:17.953" v="1799" actId="478"/>
          <ac:spMkLst>
            <pc:docMk/>
            <pc:sldMk cId="3046017055" sldId="466"/>
            <ac:spMk id="38" creationId="{B75BB256-176A-44AA-786F-45371BF374B3}"/>
          </ac:spMkLst>
        </pc:spChg>
        <pc:spChg chg="del mod">
          <ac:chgData name="Imogen Sackett" userId="983d8044-f657-429e-ae38-3185fb507e2d" providerId="ADAL" clId="{6C8492E1-FDC6-4B41-9318-96B51F9423A0}" dt="2024-04-05T08:06:17.953" v="1799" actId="478"/>
          <ac:spMkLst>
            <pc:docMk/>
            <pc:sldMk cId="3046017055" sldId="466"/>
            <ac:spMk id="39" creationId="{8479D8B3-C816-24AE-11A9-B431393AF9BA}"/>
          </ac:spMkLst>
        </pc:spChg>
        <pc:spChg chg="del mod">
          <ac:chgData name="Imogen Sackett" userId="983d8044-f657-429e-ae38-3185fb507e2d" providerId="ADAL" clId="{6C8492E1-FDC6-4B41-9318-96B51F9423A0}" dt="2024-04-05T08:06:17.953" v="1799" actId="478"/>
          <ac:spMkLst>
            <pc:docMk/>
            <pc:sldMk cId="3046017055" sldId="466"/>
            <ac:spMk id="40" creationId="{C038A613-32A4-CCF7-2E9F-B4B447369040}"/>
          </ac:spMkLst>
        </pc:spChg>
        <pc:spChg chg="del mod">
          <ac:chgData name="Imogen Sackett" userId="983d8044-f657-429e-ae38-3185fb507e2d" providerId="ADAL" clId="{6C8492E1-FDC6-4B41-9318-96B51F9423A0}" dt="2024-04-05T08:06:17.953" v="1799" actId="478"/>
          <ac:spMkLst>
            <pc:docMk/>
            <pc:sldMk cId="3046017055" sldId="466"/>
            <ac:spMk id="41" creationId="{90F443B4-0B12-D90D-A2C7-2D7497BAB8BD}"/>
          </ac:spMkLst>
        </pc:spChg>
        <pc:spChg chg="del mod">
          <ac:chgData name="Imogen Sackett" userId="983d8044-f657-429e-ae38-3185fb507e2d" providerId="ADAL" clId="{6C8492E1-FDC6-4B41-9318-96B51F9423A0}" dt="2024-04-05T08:06:17.953" v="1799" actId="478"/>
          <ac:spMkLst>
            <pc:docMk/>
            <pc:sldMk cId="3046017055" sldId="466"/>
            <ac:spMk id="42" creationId="{9F39077B-019E-6039-952B-E477759AFB01}"/>
          </ac:spMkLst>
        </pc:spChg>
        <pc:spChg chg="del mod">
          <ac:chgData name="Imogen Sackett" userId="983d8044-f657-429e-ae38-3185fb507e2d" providerId="ADAL" clId="{6C8492E1-FDC6-4B41-9318-96B51F9423A0}" dt="2024-04-05T08:06:17.953" v="1799" actId="478"/>
          <ac:spMkLst>
            <pc:docMk/>
            <pc:sldMk cId="3046017055" sldId="466"/>
            <ac:spMk id="43" creationId="{6ED9AF18-8936-85F4-5D5F-6CC00955B6BD}"/>
          </ac:spMkLst>
        </pc:spChg>
        <pc:spChg chg="del mod">
          <ac:chgData name="Imogen Sackett" userId="983d8044-f657-429e-ae38-3185fb507e2d" providerId="ADAL" clId="{6C8492E1-FDC6-4B41-9318-96B51F9423A0}" dt="2024-04-05T08:06:17.953" v="1799" actId="478"/>
          <ac:spMkLst>
            <pc:docMk/>
            <pc:sldMk cId="3046017055" sldId="466"/>
            <ac:spMk id="44" creationId="{4BD329F0-9C91-5AC1-CCE5-5DC618627C4D}"/>
          </ac:spMkLst>
        </pc:spChg>
        <pc:spChg chg="del mod">
          <ac:chgData name="Imogen Sackett" userId="983d8044-f657-429e-ae38-3185fb507e2d" providerId="ADAL" clId="{6C8492E1-FDC6-4B41-9318-96B51F9423A0}" dt="2024-04-05T08:06:17.953" v="1799" actId="478"/>
          <ac:spMkLst>
            <pc:docMk/>
            <pc:sldMk cId="3046017055" sldId="466"/>
            <ac:spMk id="45" creationId="{695E06A9-B4FD-1EF4-3623-8D4A36EB9CF6}"/>
          </ac:spMkLst>
        </pc:spChg>
        <pc:spChg chg="del mod">
          <ac:chgData name="Imogen Sackett" userId="983d8044-f657-429e-ae38-3185fb507e2d" providerId="ADAL" clId="{6C8492E1-FDC6-4B41-9318-96B51F9423A0}" dt="2024-04-05T08:06:17.953" v="1799" actId="478"/>
          <ac:spMkLst>
            <pc:docMk/>
            <pc:sldMk cId="3046017055" sldId="466"/>
            <ac:spMk id="46" creationId="{535E4854-0DEF-932E-F5AC-1575E5ADF06F}"/>
          </ac:spMkLst>
        </pc:spChg>
        <pc:spChg chg="del mod">
          <ac:chgData name="Imogen Sackett" userId="983d8044-f657-429e-ae38-3185fb507e2d" providerId="ADAL" clId="{6C8492E1-FDC6-4B41-9318-96B51F9423A0}" dt="2024-04-05T08:06:17.953" v="1799" actId="478"/>
          <ac:spMkLst>
            <pc:docMk/>
            <pc:sldMk cId="3046017055" sldId="466"/>
            <ac:spMk id="47" creationId="{B3C395DA-D756-E95F-2795-E018B7044335}"/>
          </ac:spMkLst>
        </pc:spChg>
        <pc:spChg chg="del mod">
          <ac:chgData name="Imogen Sackett" userId="983d8044-f657-429e-ae38-3185fb507e2d" providerId="ADAL" clId="{6C8492E1-FDC6-4B41-9318-96B51F9423A0}" dt="2024-04-05T08:06:17.953" v="1799" actId="478"/>
          <ac:spMkLst>
            <pc:docMk/>
            <pc:sldMk cId="3046017055" sldId="466"/>
            <ac:spMk id="48" creationId="{8B13D512-68D5-7C9B-0A13-AEF8A9AB9DFE}"/>
          </ac:spMkLst>
        </pc:spChg>
        <pc:spChg chg="del mod">
          <ac:chgData name="Imogen Sackett" userId="983d8044-f657-429e-ae38-3185fb507e2d" providerId="ADAL" clId="{6C8492E1-FDC6-4B41-9318-96B51F9423A0}" dt="2024-04-05T08:06:17.953" v="1799" actId="478"/>
          <ac:spMkLst>
            <pc:docMk/>
            <pc:sldMk cId="3046017055" sldId="466"/>
            <ac:spMk id="49" creationId="{99924511-75BE-AE8D-38E4-EA67794FE348}"/>
          </ac:spMkLst>
        </pc:spChg>
        <pc:spChg chg="del mod">
          <ac:chgData name="Imogen Sackett" userId="983d8044-f657-429e-ae38-3185fb507e2d" providerId="ADAL" clId="{6C8492E1-FDC6-4B41-9318-96B51F9423A0}" dt="2024-04-05T08:06:17.953" v="1799" actId="478"/>
          <ac:spMkLst>
            <pc:docMk/>
            <pc:sldMk cId="3046017055" sldId="466"/>
            <ac:spMk id="50" creationId="{FD00B7CD-08E2-A124-FE61-162298437169}"/>
          </ac:spMkLst>
        </pc:spChg>
        <pc:spChg chg="del mod">
          <ac:chgData name="Imogen Sackett" userId="983d8044-f657-429e-ae38-3185fb507e2d" providerId="ADAL" clId="{6C8492E1-FDC6-4B41-9318-96B51F9423A0}" dt="2024-04-05T08:06:17.953" v="1799" actId="478"/>
          <ac:spMkLst>
            <pc:docMk/>
            <pc:sldMk cId="3046017055" sldId="466"/>
            <ac:spMk id="51" creationId="{6272BF9A-4001-5941-48EE-B484607863BB}"/>
          </ac:spMkLst>
        </pc:spChg>
        <pc:spChg chg="del mod">
          <ac:chgData name="Imogen Sackett" userId="983d8044-f657-429e-ae38-3185fb507e2d" providerId="ADAL" clId="{6C8492E1-FDC6-4B41-9318-96B51F9423A0}" dt="2024-04-05T08:06:17.953" v="1799" actId="478"/>
          <ac:spMkLst>
            <pc:docMk/>
            <pc:sldMk cId="3046017055" sldId="466"/>
            <ac:spMk id="52" creationId="{3D248A5B-3B73-DF29-16A4-D4E86962525C}"/>
          </ac:spMkLst>
        </pc:spChg>
        <pc:spChg chg="add mod">
          <ac:chgData name="Imogen Sackett" userId="983d8044-f657-429e-ae38-3185fb507e2d" providerId="ADAL" clId="{6C8492E1-FDC6-4B41-9318-96B51F9423A0}" dt="2024-04-05T08:52:59.272" v="2241"/>
          <ac:spMkLst>
            <pc:docMk/>
            <pc:sldMk cId="3046017055" sldId="466"/>
            <ac:spMk id="53" creationId="{D784151C-F1B2-B85C-AE42-3CE95AF2B384}"/>
          </ac:spMkLst>
        </pc:spChg>
        <pc:spChg chg="add mod">
          <ac:chgData name="Imogen Sackett" userId="983d8044-f657-429e-ae38-3185fb507e2d" providerId="ADAL" clId="{6C8492E1-FDC6-4B41-9318-96B51F9423A0}" dt="2024-04-05T08:52:59.272" v="2241"/>
          <ac:spMkLst>
            <pc:docMk/>
            <pc:sldMk cId="3046017055" sldId="466"/>
            <ac:spMk id="54" creationId="{9667F673-CB53-E564-D2DF-7E6C411FCBDA}"/>
          </ac:spMkLst>
        </pc:spChg>
        <pc:spChg chg="add mod">
          <ac:chgData name="Imogen Sackett" userId="983d8044-f657-429e-ae38-3185fb507e2d" providerId="ADAL" clId="{6C8492E1-FDC6-4B41-9318-96B51F9423A0}" dt="2024-04-05T08:52:59.272" v="2241"/>
          <ac:spMkLst>
            <pc:docMk/>
            <pc:sldMk cId="3046017055" sldId="466"/>
            <ac:spMk id="55" creationId="{EE9D2B0F-495A-DC5B-CBFF-93C87B88F516}"/>
          </ac:spMkLst>
        </pc:spChg>
        <pc:spChg chg="del mod">
          <ac:chgData name="Imogen Sackett" userId="983d8044-f657-429e-ae38-3185fb507e2d" providerId="ADAL" clId="{6C8492E1-FDC6-4B41-9318-96B51F9423A0}" dt="2024-04-05T08:06:17.953" v="1799" actId="478"/>
          <ac:spMkLst>
            <pc:docMk/>
            <pc:sldMk cId="3046017055" sldId="466"/>
            <ac:spMk id="56" creationId="{8DFB0A1E-0DAE-9A19-77D3-41DEFDBC4E33}"/>
          </ac:spMkLst>
        </pc:spChg>
        <pc:spChg chg="del mod">
          <ac:chgData name="Imogen Sackett" userId="983d8044-f657-429e-ae38-3185fb507e2d" providerId="ADAL" clId="{6C8492E1-FDC6-4B41-9318-96B51F9423A0}" dt="2024-04-05T08:06:22.696" v="1800" actId="478"/>
          <ac:spMkLst>
            <pc:docMk/>
            <pc:sldMk cId="3046017055" sldId="466"/>
            <ac:spMk id="57" creationId="{0C1460D8-5316-8324-F722-489452573E18}"/>
          </ac:spMkLst>
        </pc:spChg>
        <pc:spChg chg="del mod">
          <ac:chgData name="Imogen Sackett" userId="983d8044-f657-429e-ae38-3185fb507e2d" providerId="ADAL" clId="{6C8492E1-FDC6-4B41-9318-96B51F9423A0}" dt="2024-04-05T08:06:17.953" v="1799" actId="478"/>
          <ac:spMkLst>
            <pc:docMk/>
            <pc:sldMk cId="3046017055" sldId="466"/>
            <ac:spMk id="58" creationId="{70236526-94A9-B2B2-6C3F-ABEDC99C5D4D}"/>
          </ac:spMkLst>
        </pc:spChg>
        <pc:spChg chg="del mod">
          <ac:chgData name="Imogen Sackett" userId="983d8044-f657-429e-ae38-3185fb507e2d" providerId="ADAL" clId="{6C8492E1-FDC6-4B41-9318-96B51F9423A0}" dt="2024-04-05T08:06:17.953" v="1799" actId="478"/>
          <ac:spMkLst>
            <pc:docMk/>
            <pc:sldMk cId="3046017055" sldId="466"/>
            <ac:spMk id="59" creationId="{ACAE4E1C-5972-E38A-AB36-4E371811ABA7}"/>
          </ac:spMkLst>
        </pc:spChg>
        <pc:spChg chg="del mod">
          <ac:chgData name="Imogen Sackett" userId="983d8044-f657-429e-ae38-3185fb507e2d" providerId="ADAL" clId="{6C8492E1-FDC6-4B41-9318-96B51F9423A0}" dt="2024-04-05T08:06:22.696" v="1800" actId="478"/>
          <ac:spMkLst>
            <pc:docMk/>
            <pc:sldMk cId="3046017055" sldId="466"/>
            <ac:spMk id="60" creationId="{448C88B4-0FFB-2B61-9E3E-A43E4445C825}"/>
          </ac:spMkLst>
        </pc:spChg>
        <pc:spChg chg="del mod">
          <ac:chgData name="Imogen Sackett" userId="983d8044-f657-429e-ae38-3185fb507e2d" providerId="ADAL" clId="{6C8492E1-FDC6-4B41-9318-96B51F9423A0}" dt="2024-04-05T08:06:17.953" v="1799" actId="478"/>
          <ac:spMkLst>
            <pc:docMk/>
            <pc:sldMk cId="3046017055" sldId="466"/>
            <ac:spMk id="61" creationId="{EDF8A391-2195-6D34-9136-20C0E7B5F78F}"/>
          </ac:spMkLst>
        </pc:spChg>
        <pc:spChg chg="add mod">
          <ac:chgData name="Imogen Sackett" userId="983d8044-f657-429e-ae38-3185fb507e2d" providerId="ADAL" clId="{6C8492E1-FDC6-4B41-9318-96B51F9423A0}" dt="2024-04-05T08:52:59.272" v="2241"/>
          <ac:spMkLst>
            <pc:docMk/>
            <pc:sldMk cId="3046017055" sldId="466"/>
            <ac:spMk id="63" creationId="{CBB03457-C173-FF9F-DFDD-CF6446FB5B29}"/>
          </ac:spMkLst>
        </pc:spChg>
        <pc:spChg chg="add mod">
          <ac:chgData name="Imogen Sackett" userId="983d8044-f657-429e-ae38-3185fb507e2d" providerId="ADAL" clId="{6C8492E1-FDC6-4B41-9318-96B51F9423A0}" dt="2024-04-05T08:52:59.272" v="2241"/>
          <ac:spMkLst>
            <pc:docMk/>
            <pc:sldMk cId="3046017055" sldId="466"/>
            <ac:spMk id="64" creationId="{9686506F-86BF-A44A-64B8-D52B4C1747FD}"/>
          </ac:spMkLst>
        </pc:spChg>
        <pc:spChg chg="del mod">
          <ac:chgData name="Imogen Sackett" userId="983d8044-f657-429e-ae38-3185fb507e2d" providerId="ADAL" clId="{6C8492E1-FDC6-4B41-9318-96B51F9423A0}" dt="2024-04-05T08:06:17.953" v="1799" actId="478"/>
          <ac:spMkLst>
            <pc:docMk/>
            <pc:sldMk cId="3046017055" sldId="466"/>
            <ac:spMk id="65" creationId="{0158E044-A619-D375-A010-EB550EEC6FBC}"/>
          </ac:spMkLst>
        </pc:spChg>
        <pc:spChg chg="del mod">
          <ac:chgData name="Imogen Sackett" userId="983d8044-f657-429e-ae38-3185fb507e2d" providerId="ADAL" clId="{6C8492E1-FDC6-4B41-9318-96B51F9423A0}" dt="2024-04-05T08:06:22.696" v="1800" actId="478"/>
          <ac:spMkLst>
            <pc:docMk/>
            <pc:sldMk cId="3046017055" sldId="466"/>
            <ac:spMk id="66" creationId="{D9C9D76E-54FB-540B-E189-81570C996C64}"/>
          </ac:spMkLst>
        </pc:spChg>
        <pc:spChg chg="del mod">
          <ac:chgData name="Imogen Sackett" userId="983d8044-f657-429e-ae38-3185fb507e2d" providerId="ADAL" clId="{6C8492E1-FDC6-4B41-9318-96B51F9423A0}" dt="2024-04-05T08:06:22.696" v="1800" actId="478"/>
          <ac:spMkLst>
            <pc:docMk/>
            <pc:sldMk cId="3046017055" sldId="466"/>
            <ac:spMk id="67" creationId="{1165A8FA-99E0-1A02-6C6B-853D4BC92612}"/>
          </ac:spMkLst>
        </pc:spChg>
        <pc:spChg chg="add mod">
          <ac:chgData name="Imogen Sackett" userId="983d8044-f657-429e-ae38-3185fb507e2d" providerId="ADAL" clId="{6C8492E1-FDC6-4B41-9318-96B51F9423A0}" dt="2024-04-05T08:52:59.272" v="2241"/>
          <ac:spMkLst>
            <pc:docMk/>
            <pc:sldMk cId="3046017055" sldId="466"/>
            <ac:spMk id="69" creationId="{C7D2A8DC-1758-86C8-E207-C2D2F37FE425}"/>
          </ac:spMkLst>
        </pc:spChg>
        <pc:spChg chg="mod">
          <ac:chgData name="Imogen Sackett" userId="983d8044-f657-429e-ae38-3185fb507e2d" providerId="ADAL" clId="{6C8492E1-FDC6-4B41-9318-96B51F9423A0}" dt="2024-04-05T08:52:59.272" v="2241"/>
          <ac:spMkLst>
            <pc:docMk/>
            <pc:sldMk cId="3046017055" sldId="466"/>
            <ac:spMk id="72" creationId="{697A5271-FC98-A9F8-DB32-E27B19BFC85D}"/>
          </ac:spMkLst>
        </pc:spChg>
        <pc:spChg chg="mod">
          <ac:chgData name="Imogen Sackett" userId="983d8044-f657-429e-ae38-3185fb507e2d" providerId="ADAL" clId="{6C8492E1-FDC6-4B41-9318-96B51F9423A0}" dt="2024-04-05T08:52:59.272" v="2241"/>
          <ac:spMkLst>
            <pc:docMk/>
            <pc:sldMk cId="3046017055" sldId="466"/>
            <ac:spMk id="73" creationId="{19E13E81-E2C6-B5AF-28AD-CCAC838E7BD2}"/>
          </ac:spMkLst>
        </pc:spChg>
        <pc:spChg chg="mod">
          <ac:chgData name="Imogen Sackett" userId="983d8044-f657-429e-ae38-3185fb507e2d" providerId="ADAL" clId="{6C8492E1-FDC6-4B41-9318-96B51F9423A0}" dt="2024-04-05T08:52:59.272" v="2241"/>
          <ac:spMkLst>
            <pc:docMk/>
            <pc:sldMk cId="3046017055" sldId="466"/>
            <ac:spMk id="74" creationId="{CC63C0F8-006F-0A5A-BC27-DABE7C078DAD}"/>
          </ac:spMkLst>
        </pc:spChg>
        <pc:spChg chg="mod">
          <ac:chgData name="Imogen Sackett" userId="983d8044-f657-429e-ae38-3185fb507e2d" providerId="ADAL" clId="{6C8492E1-FDC6-4B41-9318-96B51F9423A0}" dt="2024-04-05T08:52:59.272" v="2241"/>
          <ac:spMkLst>
            <pc:docMk/>
            <pc:sldMk cId="3046017055" sldId="466"/>
            <ac:spMk id="75" creationId="{78A907F4-A719-E211-81ED-A640308B026D}"/>
          </ac:spMkLst>
        </pc:spChg>
        <pc:spChg chg="mod">
          <ac:chgData name="Imogen Sackett" userId="983d8044-f657-429e-ae38-3185fb507e2d" providerId="ADAL" clId="{6C8492E1-FDC6-4B41-9318-96B51F9423A0}" dt="2024-04-05T08:52:59.272" v="2241"/>
          <ac:spMkLst>
            <pc:docMk/>
            <pc:sldMk cId="3046017055" sldId="466"/>
            <ac:spMk id="76" creationId="{F657484D-C05D-3127-3D8B-5E12070699B5}"/>
          </ac:spMkLst>
        </pc:spChg>
        <pc:spChg chg="del mod">
          <ac:chgData name="Imogen Sackett" userId="983d8044-f657-429e-ae38-3185fb507e2d" providerId="ADAL" clId="{6C8492E1-FDC6-4B41-9318-96B51F9423A0}" dt="2024-04-05T08:06:17.953" v="1799" actId="478"/>
          <ac:spMkLst>
            <pc:docMk/>
            <pc:sldMk cId="3046017055" sldId="466"/>
            <ac:spMk id="77" creationId="{71B0652D-A7DB-3C81-31D2-EA5D80FE661D}"/>
          </ac:spMkLst>
        </pc:spChg>
        <pc:spChg chg="del mod">
          <ac:chgData name="Imogen Sackett" userId="983d8044-f657-429e-ae38-3185fb507e2d" providerId="ADAL" clId="{6C8492E1-FDC6-4B41-9318-96B51F9423A0}" dt="2024-04-05T08:06:17.953" v="1799" actId="478"/>
          <ac:spMkLst>
            <pc:docMk/>
            <pc:sldMk cId="3046017055" sldId="466"/>
            <ac:spMk id="78" creationId="{8D2643B3-9F12-F787-6493-2A224DCF37FC}"/>
          </ac:spMkLst>
        </pc:spChg>
        <pc:spChg chg="mod">
          <ac:chgData name="Imogen Sackett" userId="983d8044-f657-429e-ae38-3185fb507e2d" providerId="ADAL" clId="{6C8492E1-FDC6-4B41-9318-96B51F9423A0}" dt="2024-04-05T08:52:59.272" v="2241"/>
          <ac:spMkLst>
            <pc:docMk/>
            <pc:sldMk cId="3046017055" sldId="466"/>
            <ac:spMk id="79" creationId="{A8688B8D-4819-F26D-BC98-FFEB8CD6BCE2}"/>
          </ac:spMkLst>
        </pc:spChg>
        <pc:spChg chg="del mod">
          <ac:chgData name="Imogen Sackett" userId="983d8044-f657-429e-ae38-3185fb507e2d" providerId="ADAL" clId="{6C8492E1-FDC6-4B41-9318-96B51F9423A0}" dt="2024-04-05T08:06:17.953" v="1799" actId="478"/>
          <ac:spMkLst>
            <pc:docMk/>
            <pc:sldMk cId="3046017055" sldId="466"/>
            <ac:spMk id="80" creationId="{208F4A2E-1D0B-1648-A885-20EBCD425D8E}"/>
          </ac:spMkLst>
        </pc:spChg>
        <pc:spChg chg="del mod">
          <ac:chgData name="Imogen Sackett" userId="983d8044-f657-429e-ae38-3185fb507e2d" providerId="ADAL" clId="{6C8492E1-FDC6-4B41-9318-96B51F9423A0}" dt="2024-04-05T08:06:17.953" v="1799" actId="478"/>
          <ac:spMkLst>
            <pc:docMk/>
            <pc:sldMk cId="3046017055" sldId="466"/>
            <ac:spMk id="81" creationId="{A8F86296-5FD5-B2DD-8CA5-788825403863}"/>
          </ac:spMkLst>
        </pc:spChg>
        <pc:spChg chg="del mod">
          <ac:chgData name="Imogen Sackett" userId="983d8044-f657-429e-ae38-3185fb507e2d" providerId="ADAL" clId="{6C8492E1-FDC6-4B41-9318-96B51F9423A0}" dt="2024-04-05T08:06:17.953" v="1799" actId="478"/>
          <ac:spMkLst>
            <pc:docMk/>
            <pc:sldMk cId="3046017055" sldId="466"/>
            <ac:spMk id="82" creationId="{F8417A09-0CE0-F4C3-58D9-308215C8287B}"/>
          </ac:spMkLst>
        </pc:spChg>
        <pc:spChg chg="del mod">
          <ac:chgData name="Imogen Sackett" userId="983d8044-f657-429e-ae38-3185fb507e2d" providerId="ADAL" clId="{6C8492E1-FDC6-4B41-9318-96B51F9423A0}" dt="2024-04-05T08:06:17.953" v="1799" actId="478"/>
          <ac:spMkLst>
            <pc:docMk/>
            <pc:sldMk cId="3046017055" sldId="466"/>
            <ac:spMk id="83" creationId="{F278FFE4-FA67-FED9-9DAC-37D4A0BAC362}"/>
          </ac:spMkLst>
        </pc:spChg>
        <pc:spChg chg="del mod">
          <ac:chgData name="Imogen Sackett" userId="983d8044-f657-429e-ae38-3185fb507e2d" providerId="ADAL" clId="{6C8492E1-FDC6-4B41-9318-96B51F9423A0}" dt="2024-04-05T08:06:17.953" v="1799" actId="478"/>
          <ac:spMkLst>
            <pc:docMk/>
            <pc:sldMk cId="3046017055" sldId="466"/>
            <ac:spMk id="84" creationId="{5A4A3AC4-6413-D3D7-0F64-BD5F7C136B75}"/>
          </ac:spMkLst>
        </pc:spChg>
        <pc:spChg chg="del mod">
          <ac:chgData name="Imogen Sackett" userId="983d8044-f657-429e-ae38-3185fb507e2d" providerId="ADAL" clId="{6C8492E1-FDC6-4B41-9318-96B51F9423A0}" dt="2024-04-05T08:06:17.953" v="1799" actId="478"/>
          <ac:spMkLst>
            <pc:docMk/>
            <pc:sldMk cId="3046017055" sldId="466"/>
            <ac:spMk id="85" creationId="{C1BFE700-C62B-7CC3-25A9-DA68B680BDC7}"/>
          </ac:spMkLst>
        </pc:spChg>
        <pc:spChg chg="del mod">
          <ac:chgData name="Imogen Sackett" userId="983d8044-f657-429e-ae38-3185fb507e2d" providerId="ADAL" clId="{6C8492E1-FDC6-4B41-9318-96B51F9423A0}" dt="2024-04-05T08:06:17.953" v="1799" actId="478"/>
          <ac:spMkLst>
            <pc:docMk/>
            <pc:sldMk cId="3046017055" sldId="466"/>
            <ac:spMk id="86" creationId="{46DEDE34-76B2-7B4B-E05E-9338892AA077}"/>
          </ac:spMkLst>
        </pc:spChg>
        <pc:spChg chg="del mod">
          <ac:chgData name="Imogen Sackett" userId="983d8044-f657-429e-ae38-3185fb507e2d" providerId="ADAL" clId="{6C8492E1-FDC6-4B41-9318-96B51F9423A0}" dt="2024-04-05T08:06:17.953" v="1799" actId="478"/>
          <ac:spMkLst>
            <pc:docMk/>
            <pc:sldMk cId="3046017055" sldId="466"/>
            <ac:spMk id="87" creationId="{8EAB2445-C88C-FF84-EE75-0A165F4CA9A9}"/>
          </ac:spMkLst>
        </pc:spChg>
        <pc:spChg chg="del mod">
          <ac:chgData name="Imogen Sackett" userId="983d8044-f657-429e-ae38-3185fb507e2d" providerId="ADAL" clId="{6C8492E1-FDC6-4B41-9318-96B51F9423A0}" dt="2024-04-05T08:06:17.953" v="1799" actId="478"/>
          <ac:spMkLst>
            <pc:docMk/>
            <pc:sldMk cId="3046017055" sldId="466"/>
            <ac:spMk id="88" creationId="{B768F4B7-647B-214B-1FF6-9140DE869506}"/>
          </ac:spMkLst>
        </pc:spChg>
        <pc:spChg chg="del mod">
          <ac:chgData name="Imogen Sackett" userId="983d8044-f657-429e-ae38-3185fb507e2d" providerId="ADAL" clId="{6C8492E1-FDC6-4B41-9318-96B51F9423A0}" dt="2024-04-05T08:06:17.953" v="1799" actId="478"/>
          <ac:spMkLst>
            <pc:docMk/>
            <pc:sldMk cId="3046017055" sldId="466"/>
            <ac:spMk id="89" creationId="{5440017B-2330-5FE3-8D7B-BD809D46CB2A}"/>
          </ac:spMkLst>
        </pc:spChg>
        <pc:spChg chg="mod">
          <ac:chgData name="Imogen Sackett" userId="983d8044-f657-429e-ae38-3185fb507e2d" providerId="ADAL" clId="{6C8492E1-FDC6-4B41-9318-96B51F9423A0}" dt="2024-04-05T08:52:59.272" v="2241"/>
          <ac:spMkLst>
            <pc:docMk/>
            <pc:sldMk cId="3046017055" sldId="466"/>
            <ac:spMk id="90" creationId="{B2CABDAF-2487-0AE2-125A-02FE32F7B7DA}"/>
          </ac:spMkLst>
        </pc:spChg>
        <pc:spChg chg="mod">
          <ac:chgData name="Imogen Sackett" userId="983d8044-f657-429e-ae38-3185fb507e2d" providerId="ADAL" clId="{6C8492E1-FDC6-4B41-9318-96B51F9423A0}" dt="2024-04-05T08:52:59.272" v="2241"/>
          <ac:spMkLst>
            <pc:docMk/>
            <pc:sldMk cId="3046017055" sldId="466"/>
            <ac:spMk id="93" creationId="{F6F842D2-6A96-7541-81F8-BB1F33585BF0}"/>
          </ac:spMkLst>
        </pc:spChg>
        <pc:spChg chg="mod">
          <ac:chgData name="Imogen Sackett" userId="983d8044-f657-429e-ae38-3185fb507e2d" providerId="ADAL" clId="{6C8492E1-FDC6-4B41-9318-96B51F9423A0}" dt="2024-04-05T08:52:59.272" v="2241"/>
          <ac:spMkLst>
            <pc:docMk/>
            <pc:sldMk cId="3046017055" sldId="466"/>
            <ac:spMk id="94" creationId="{CD569CF8-7528-C666-EF05-FDEFFBA486E1}"/>
          </ac:spMkLst>
        </pc:spChg>
        <pc:spChg chg="mod">
          <ac:chgData name="Imogen Sackett" userId="983d8044-f657-429e-ae38-3185fb507e2d" providerId="ADAL" clId="{6C8492E1-FDC6-4B41-9318-96B51F9423A0}" dt="2024-04-05T08:52:59.272" v="2241"/>
          <ac:spMkLst>
            <pc:docMk/>
            <pc:sldMk cId="3046017055" sldId="466"/>
            <ac:spMk id="95" creationId="{43036136-300D-B805-6EAD-B00A4BD9C73D}"/>
          </ac:spMkLst>
        </pc:spChg>
        <pc:spChg chg="mod">
          <ac:chgData name="Imogen Sackett" userId="983d8044-f657-429e-ae38-3185fb507e2d" providerId="ADAL" clId="{6C8492E1-FDC6-4B41-9318-96B51F9423A0}" dt="2024-04-05T08:52:59.272" v="2241"/>
          <ac:spMkLst>
            <pc:docMk/>
            <pc:sldMk cId="3046017055" sldId="466"/>
            <ac:spMk id="96" creationId="{66617D0C-F922-134A-EAC1-4DC39FC51964}"/>
          </ac:spMkLst>
        </pc:spChg>
        <pc:spChg chg="mod">
          <ac:chgData name="Imogen Sackett" userId="983d8044-f657-429e-ae38-3185fb507e2d" providerId="ADAL" clId="{6C8492E1-FDC6-4B41-9318-96B51F9423A0}" dt="2024-04-05T08:52:59.272" v="2241"/>
          <ac:spMkLst>
            <pc:docMk/>
            <pc:sldMk cId="3046017055" sldId="466"/>
            <ac:spMk id="97" creationId="{487E1A22-35D5-E9B9-144B-FE1CC6026F16}"/>
          </ac:spMkLst>
        </pc:spChg>
        <pc:spChg chg="mod">
          <ac:chgData name="Imogen Sackett" userId="983d8044-f657-429e-ae38-3185fb507e2d" providerId="ADAL" clId="{6C8492E1-FDC6-4B41-9318-96B51F9423A0}" dt="2024-04-05T08:52:59.272" v="2241"/>
          <ac:spMkLst>
            <pc:docMk/>
            <pc:sldMk cId="3046017055" sldId="466"/>
            <ac:spMk id="135" creationId="{ADB03000-F743-752C-8697-9A9DC86C88AB}"/>
          </ac:spMkLst>
        </pc:spChg>
        <pc:spChg chg="mod">
          <ac:chgData name="Imogen Sackett" userId="983d8044-f657-429e-ae38-3185fb507e2d" providerId="ADAL" clId="{6C8492E1-FDC6-4B41-9318-96B51F9423A0}" dt="2024-04-05T08:52:59.272" v="2241"/>
          <ac:spMkLst>
            <pc:docMk/>
            <pc:sldMk cId="3046017055" sldId="466"/>
            <ac:spMk id="136" creationId="{3A4492E1-C8C5-8D7A-F9E0-45449176519F}"/>
          </ac:spMkLst>
        </pc:spChg>
        <pc:spChg chg="mod">
          <ac:chgData name="Imogen Sackett" userId="983d8044-f657-429e-ae38-3185fb507e2d" providerId="ADAL" clId="{6C8492E1-FDC6-4B41-9318-96B51F9423A0}" dt="2024-04-05T08:52:59.272" v="2241"/>
          <ac:spMkLst>
            <pc:docMk/>
            <pc:sldMk cId="3046017055" sldId="466"/>
            <ac:spMk id="137" creationId="{AF43D326-D4E0-032E-8147-9C7216A3D8B6}"/>
          </ac:spMkLst>
        </pc:spChg>
        <pc:spChg chg="mod">
          <ac:chgData name="Imogen Sackett" userId="983d8044-f657-429e-ae38-3185fb507e2d" providerId="ADAL" clId="{6C8492E1-FDC6-4B41-9318-96B51F9423A0}" dt="2024-04-05T08:52:59.272" v="2241"/>
          <ac:spMkLst>
            <pc:docMk/>
            <pc:sldMk cId="3046017055" sldId="466"/>
            <ac:spMk id="138" creationId="{BD3D06DE-A1AE-A420-D5D6-AC34866232FA}"/>
          </ac:spMkLst>
        </pc:spChg>
        <pc:spChg chg="add mod">
          <ac:chgData name="Imogen Sackett" userId="983d8044-f657-429e-ae38-3185fb507e2d" providerId="ADAL" clId="{6C8492E1-FDC6-4B41-9318-96B51F9423A0}" dt="2024-04-05T08:52:59.272" v="2241"/>
          <ac:spMkLst>
            <pc:docMk/>
            <pc:sldMk cId="3046017055" sldId="466"/>
            <ac:spMk id="139" creationId="{7EA796C2-BA98-A010-00FD-48E581944390}"/>
          </ac:spMkLst>
        </pc:spChg>
        <pc:spChg chg="add mod">
          <ac:chgData name="Imogen Sackett" userId="983d8044-f657-429e-ae38-3185fb507e2d" providerId="ADAL" clId="{6C8492E1-FDC6-4B41-9318-96B51F9423A0}" dt="2024-04-05T08:52:59.272" v="2241"/>
          <ac:spMkLst>
            <pc:docMk/>
            <pc:sldMk cId="3046017055" sldId="466"/>
            <ac:spMk id="140" creationId="{8BEC0C98-C977-7762-3A7B-E3FDCD429B31}"/>
          </ac:spMkLst>
        </pc:spChg>
        <pc:spChg chg="add mod">
          <ac:chgData name="Imogen Sackett" userId="983d8044-f657-429e-ae38-3185fb507e2d" providerId="ADAL" clId="{6C8492E1-FDC6-4B41-9318-96B51F9423A0}" dt="2024-04-05T08:52:59.272" v="2241"/>
          <ac:spMkLst>
            <pc:docMk/>
            <pc:sldMk cId="3046017055" sldId="466"/>
            <ac:spMk id="141" creationId="{76BD9B63-D485-8070-F4DF-09EF095BAB36}"/>
          </ac:spMkLst>
        </pc:spChg>
        <pc:spChg chg="add mod">
          <ac:chgData name="Imogen Sackett" userId="983d8044-f657-429e-ae38-3185fb507e2d" providerId="ADAL" clId="{6C8492E1-FDC6-4B41-9318-96B51F9423A0}" dt="2024-04-05T08:52:59.272" v="2241"/>
          <ac:spMkLst>
            <pc:docMk/>
            <pc:sldMk cId="3046017055" sldId="466"/>
            <ac:spMk id="142" creationId="{120AB81C-4073-7CA8-6708-A6CF2DAC6968}"/>
          </ac:spMkLst>
        </pc:spChg>
        <pc:spChg chg="add mod">
          <ac:chgData name="Imogen Sackett" userId="983d8044-f657-429e-ae38-3185fb507e2d" providerId="ADAL" clId="{6C8492E1-FDC6-4B41-9318-96B51F9423A0}" dt="2024-04-05T08:52:59.272" v="2241"/>
          <ac:spMkLst>
            <pc:docMk/>
            <pc:sldMk cId="3046017055" sldId="466"/>
            <ac:spMk id="143" creationId="{89879DCE-1851-9AE1-E9C0-0EADCF976B38}"/>
          </ac:spMkLst>
        </pc:spChg>
        <pc:spChg chg="add mod">
          <ac:chgData name="Imogen Sackett" userId="983d8044-f657-429e-ae38-3185fb507e2d" providerId="ADAL" clId="{6C8492E1-FDC6-4B41-9318-96B51F9423A0}" dt="2024-04-05T08:52:59.272" v="2241"/>
          <ac:spMkLst>
            <pc:docMk/>
            <pc:sldMk cId="3046017055" sldId="466"/>
            <ac:spMk id="144" creationId="{4F829EF0-C551-D8EE-50B9-17DC526DFBBA}"/>
          </ac:spMkLst>
        </pc:spChg>
        <pc:spChg chg="add mod">
          <ac:chgData name="Imogen Sackett" userId="983d8044-f657-429e-ae38-3185fb507e2d" providerId="ADAL" clId="{6C8492E1-FDC6-4B41-9318-96B51F9423A0}" dt="2024-04-05T08:52:59.272" v="2241"/>
          <ac:spMkLst>
            <pc:docMk/>
            <pc:sldMk cId="3046017055" sldId="466"/>
            <ac:spMk id="145" creationId="{649FB0E6-8395-66CF-2708-0C1B0051393D}"/>
          </ac:spMkLst>
        </pc:spChg>
        <pc:spChg chg="add mod">
          <ac:chgData name="Imogen Sackett" userId="983d8044-f657-429e-ae38-3185fb507e2d" providerId="ADAL" clId="{6C8492E1-FDC6-4B41-9318-96B51F9423A0}" dt="2024-04-05T08:52:59.272" v="2241"/>
          <ac:spMkLst>
            <pc:docMk/>
            <pc:sldMk cId="3046017055" sldId="466"/>
            <ac:spMk id="147" creationId="{D8A51659-FBA5-7900-7D42-54D552AF6795}"/>
          </ac:spMkLst>
        </pc:spChg>
        <pc:spChg chg="add mod">
          <ac:chgData name="Imogen Sackett" userId="983d8044-f657-429e-ae38-3185fb507e2d" providerId="ADAL" clId="{6C8492E1-FDC6-4B41-9318-96B51F9423A0}" dt="2024-04-05T08:52:59.272" v="2241"/>
          <ac:spMkLst>
            <pc:docMk/>
            <pc:sldMk cId="3046017055" sldId="466"/>
            <ac:spMk id="148" creationId="{F159F889-6BE5-2FE8-F1D8-38FF896A9E10}"/>
          </ac:spMkLst>
        </pc:spChg>
        <pc:spChg chg="add mod">
          <ac:chgData name="Imogen Sackett" userId="983d8044-f657-429e-ae38-3185fb507e2d" providerId="ADAL" clId="{6C8492E1-FDC6-4B41-9318-96B51F9423A0}" dt="2024-04-05T08:52:59.272" v="2241"/>
          <ac:spMkLst>
            <pc:docMk/>
            <pc:sldMk cId="3046017055" sldId="466"/>
            <ac:spMk id="149" creationId="{DD632BEF-9200-2F83-E6DA-A911E31C0AB5}"/>
          </ac:spMkLst>
        </pc:spChg>
        <pc:spChg chg="add mod">
          <ac:chgData name="Imogen Sackett" userId="983d8044-f657-429e-ae38-3185fb507e2d" providerId="ADAL" clId="{6C8492E1-FDC6-4B41-9318-96B51F9423A0}" dt="2024-04-05T08:52:59.272" v="2241"/>
          <ac:spMkLst>
            <pc:docMk/>
            <pc:sldMk cId="3046017055" sldId="466"/>
            <ac:spMk id="150" creationId="{72ADD23E-379B-812E-52D7-97AD6087A353}"/>
          </ac:spMkLst>
        </pc:spChg>
        <pc:spChg chg="add mod">
          <ac:chgData name="Imogen Sackett" userId="983d8044-f657-429e-ae38-3185fb507e2d" providerId="ADAL" clId="{6C8492E1-FDC6-4B41-9318-96B51F9423A0}" dt="2024-04-05T08:52:59.272" v="2241"/>
          <ac:spMkLst>
            <pc:docMk/>
            <pc:sldMk cId="3046017055" sldId="466"/>
            <ac:spMk id="151" creationId="{5D058C2E-7C0F-944D-8772-2FC08796573B}"/>
          </ac:spMkLst>
        </pc:spChg>
        <pc:spChg chg="add mod">
          <ac:chgData name="Imogen Sackett" userId="983d8044-f657-429e-ae38-3185fb507e2d" providerId="ADAL" clId="{6C8492E1-FDC6-4B41-9318-96B51F9423A0}" dt="2024-04-05T08:52:59.272" v="2241"/>
          <ac:spMkLst>
            <pc:docMk/>
            <pc:sldMk cId="3046017055" sldId="466"/>
            <ac:spMk id="152" creationId="{B05C5F81-12F7-7F9C-8BDF-2ACCAA0217EA}"/>
          </ac:spMkLst>
        </pc:spChg>
        <pc:spChg chg="add mod">
          <ac:chgData name="Imogen Sackett" userId="983d8044-f657-429e-ae38-3185fb507e2d" providerId="ADAL" clId="{6C8492E1-FDC6-4B41-9318-96B51F9423A0}" dt="2024-04-05T08:52:59.272" v="2241"/>
          <ac:spMkLst>
            <pc:docMk/>
            <pc:sldMk cId="3046017055" sldId="466"/>
            <ac:spMk id="153" creationId="{B8B360FD-B72E-6AF3-F680-662E7EADD56D}"/>
          </ac:spMkLst>
        </pc:spChg>
        <pc:spChg chg="add mod">
          <ac:chgData name="Imogen Sackett" userId="983d8044-f657-429e-ae38-3185fb507e2d" providerId="ADAL" clId="{6C8492E1-FDC6-4B41-9318-96B51F9423A0}" dt="2024-04-05T08:56:17.881" v="2253"/>
          <ac:spMkLst>
            <pc:docMk/>
            <pc:sldMk cId="3046017055" sldId="466"/>
            <ac:spMk id="156" creationId="{BFF19AC0-D9A3-27C0-FF7C-0B5EAC0E0FE0}"/>
          </ac:spMkLst>
        </pc:spChg>
        <pc:spChg chg="add mod">
          <ac:chgData name="Imogen Sackett" userId="983d8044-f657-429e-ae38-3185fb507e2d" providerId="ADAL" clId="{6C8492E1-FDC6-4B41-9318-96B51F9423A0}" dt="2024-04-05T08:56:17.881" v="2253"/>
          <ac:spMkLst>
            <pc:docMk/>
            <pc:sldMk cId="3046017055" sldId="466"/>
            <ac:spMk id="157" creationId="{367E71A0-09BD-4CF5-9561-A559681C09FC}"/>
          </ac:spMkLst>
        </pc:spChg>
        <pc:spChg chg="add mod">
          <ac:chgData name="Imogen Sackett" userId="983d8044-f657-429e-ae38-3185fb507e2d" providerId="ADAL" clId="{6C8492E1-FDC6-4B41-9318-96B51F9423A0}" dt="2024-04-05T08:56:17.881" v="2253"/>
          <ac:spMkLst>
            <pc:docMk/>
            <pc:sldMk cId="3046017055" sldId="466"/>
            <ac:spMk id="158" creationId="{107F91A8-3480-1EBC-4BCA-0A89F4D90A10}"/>
          </ac:spMkLst>
        </pc:spChg>
        <pc:spChg chg="add mod">
          <ac:chgData name="Imogen Sackett" userId="983d8044-f657-429e-ae38-3185fb507e2d" providerId="ADAL" clId="{6C8492E1-FDC6-4B41-9318-96B51F9423A0}" dt="2024-04-05T08:56:17.881" v="2253"/>
          <ac:spMkLst>
            <pc:docMk/>
            <pc:sldMk cId="3046017055" sldId="466"/>
            <ac:spMk id="159" creationId="{2A64E286-42CF-4F63-80AB-3BF16D033A4F}"/>
          </ac:spMkLst>
        </pc:spChg>
        <pc:spChg chg="add mod">
          <ac:chgData name="Imogen Sackett" userId="983d8044-f657-429e-ae38-3185fb507e2d" providerId="ADAL" clId="{6C8492E1-FDC6-4B41-9318-96B51F9423A0}" dt="2024-04-05T08:56:17.881" v="2253"/>
          <ac:spMkLst>
            <pc:docMk/>
            <pc:sldMk cId="3046017055" sldId="466"/>
            <ac:spMk id="160" creationId="{D4E98F1A-66F0-E6EE-1C0D-CA6D39A98B12}"/>
          </ac:spMkLst>
        </pc:spChg>
        <pc:spChg chg="add mod">
          <ac:chgData name="Imogen Sackett" userId="983d8044-f657-429e-ae38-3185fb507e2d" providerId="ADAL" clId="{6C8492E1-FDC6-4B41-9318-96B51F9423A0}" dt="2024-04-05T08:56:17.881" v="2253"/>
          <ac:spMkLst>
            <pc:docMk/>
            <pc:sldMk cId="3046017055" sldId="466"/>
            <ac:spMk id="161" creationId="{ECF3B905-9145-BF5F-2254-BA97ADE5FF06}"/>
          </ac:spMkLst>
        </pc:spChg>
        <pc:spChg chg="mod">
          <ac:chgData name="Imogen Sackett" userId="983d8044-f657-429e-ae38-3185fb507e2d" providerId="ADAL" clId="{6C8492E1-FDC6-4B41-9318-96B51F9423A0}" dt="2024-04-05T08:56:17.881" v="2253"/>
          <ac:spMkLst>
            <pc:docMk/>
            <pc:sldMk cId="3046017055" sldId="466"/>
            <ac:spMk id="163" creationId="{6490E20A-D209-1129-5FF0-FF45713F8A04}"/>
          </ac:spMkLst>
        </pc:spChg>
        <pc:spChg chg="mod">
          <ac:chgData name="Imogen Sackett" userId="983d8044-f657-429e-ae38-3185fb507e2d" providerId="ADAL" clId="{6C8492E1-FDC6-4B41-9318-96B51F9423A0}" dt="2024-04-05T08:56:17.881" v="2253"/>
          <ac:spMkLst>
            <pc:docMk/>
            <pc:sldMk cId="3046017055" sldId="466"/>
            <ac:spMk id="164" creationId="{248ED0ED-1DF4-6250-1061-BCC290B70C23}"/>
          </ac:spMkLst>
        </pc:spChg>
        <pc:spChg chg="mod">
          <ac:chgData name="Imogen Sackett" userId="983d8044-f657-429e-ae38-3185fb507e2d" providerId="ADAL" clId="{6C8492E1-FDC6-4B41-9318-96B51F9423A0}" dt="2024-04-05T08:56:17.881" v="2253"/>
          <ac:spMkLst>
            <pc:docMk/>
            <pc:sldMk cId="3046017055" sldId="466"/>
            <ac:spMk id="165" creationId="{431ECF28-4858-5730-C28F-9EEEA86983C0}"/>
          </ac:spMkLst>
        </pc:spChg>
        <pc:spChg chg="mod">
          <ac:chgData name="Imogen Sackett" userId="983d8044-f657-429e-ae38-3185fb507e2d" providerId="ADAL" clId="{6C8492E1-FDC6-4B41-9318-96B51F9423A0}" dt="2024-04-05T08:56:17.881" v="2253"/>
          <ac:spMkLst>
            <pc:docMk/>
            <pc:sldMk cId="3046017055" sldId="466"/>
            <ac:spMk id="166" creationId="{E2637858-89ED-8394-B8A8-15EC3112BF8C}"/>
          </ac:spMkLst>
        </pc:spChg>
        <pc:spChg chg="mod">
          <ac:chgData name="Imogen Sackett" userId="983d8044-f657-429e-ae38-3185fb507e2d" providerId="ADAL" clId="{6C8492E1-FDC6-4B41-9318-96B51F9423A0}" dt="2024-04-05T08:56:17.881" v="2253"/>
          <ac:spMkLst>
            <pc:docMk/>
            <pc:sldMk cId="3046017055" sldId="466"/>
            <ac:spMk id="167" creationId="{03EF6C91-E0F7-95A6-6562-0889D11821FE}"/>
          </ac:spMkLst>
        </pc:spChg>
        <pc:spChg chg="mod">
          <ac:chgData name="Imogen Sackett" userId="983d8044-f657-429e-ae38-3185fb507e2d" providerId="ADAL" clId="{6C8492E1-FDC6-4B41-9318-96B51F9423A0}" dt="2024-04-05T08:56:17.881" v="2253"/>
          <ac:spMkLst>
            <pc:docMk/>
            <pc:sldMk cId="3046017055" sldId="466"/>
            <ac:spMk id="168" creationId="{0797C8AE-FC62-153C-98E8-7798199EEED6}"/>
          </ac:spMkLst>
        </pc:spChg>
        <pc:spChg chg="mod">
          <ac:chgData name="Imogen Sackett" userId="983d8044-f657-429e-ae38-3185fb507e2d" providerId="ADAL" clId="{6C8492E1-FDC6-4B41-9318-96B51F9423A0}" dt="2024-04-05T08:56:17.881" v="2253"/>
          <ac:spMkLst>
            <pc:docMk/>
            <pc:sldMk cId="3046017055" sldId="466"/>
            <ac:spMk id="169" creationId="{E68F374D-F07E-1D36-ACF6-15A757DDD3A3}"/>
          </ac:spMkLst>
        </pc:spChg>
        <pc:spChg chg="mod">
          <ac:chgData name="Imogen Sackett" userId="983d8044-f657-429e-ae38-3185fb507e2d" providerId="ADAL" clId="{6C8492E1-FDC6-4B41-9318-96B51F9423A0}" dt="2024-04-05T08:56:17.881" v="2253"/>
          <ac:spMkLst>
            <pc:docMk/>
            <pc:sldMk cId="3046017055" sldId="466"/>
            <ac:spMk id="172" creationId="{7DB68683-3F26-520D-8FFF-4F3951B1FA78}"/>
          </ac:spMkLst>
        </pc:spChg>
        <pc:spChg chg="mod">
          <ac:chgData name="Imogen Sackett" userId="983d8044-f657-429e-ae38-3185fb507e2d" providerId="ADAL" clId="{6C8492E1-FDC6-4B41-9318-96B51F9423A0}" dt="2024-04-05T08:56:17.881" v="2253"/>
          <ac:spMkLst>
            <pc:docMk/>
            <pc:sldMk cId="3046017055" sldId="466"/>
            <ac:spMk id="173" creationId="{1634912E-0648-E8ED-6771-7AA6482821B6}"/>
          </ac:spMkLst>
        </pc:spChg>
        <pc:spChg chg="mod">
          <ac:chgData name="Imogen Sackett" userId="983d8044-f657-429e-ae38-3185fb507e2d" providerId="ADAL" clId="{6C8492E1-FDC6-4B41-9318-96B51F9423A0}" dt="2024-04-05T08:56:17.881" v="2253"/>
          <ac:spMkLst>
            <pc:docMk/>
            <pc:sldMk cId="3046017055" sldId="466"/>
            <ac:spMk id="174" creationId="{29606B2B-0862-4E8E-93B7-31645A89F0EF}"/>
          </ac:spMkLst>
        </pc:spChg>
        <pc:spChg chg="mod">
          <ac:chgData name="Imogen Sackett" userId="983d8044-f657-429e-ae38-3185fb507e2d" providerId="ADAL" clId="{6C8492E1-FDC6-4B41-9318-96B51F9423A0}" dt="2024-04-05T08:56:17.881" v="2253"/>
          <ac:spMkLst>
            <pc:docMk/>
            <pc:sldMk cId="3046017055" sldId="466"/>
            <ac:spMk id="175" creationId="{004E0C9B-DEF8-FE43-17E4-541DF21F3095}"/>
          </ac:spMkLst>
        </pc:spChg>
        <pc:spChg chg="mod">
          <ac:chgData name="Imogen Sackett" userId="983d8044-f657-429e-ae38-3185fb507e2d" providerId="ADAL" clId="{6C8492E1-FDC6-4B41-9318-96B51F9423A0}" dt="2024-04-05T08:56:17.881" v="2253"/>
          <ac:spMkLst>
            <pc:docMk/>
            <pc:sldMk cId="3046017055" sldId="466"/>
            <ac:spMk id="176" creationId="{AB76CF27-6B15-3EC9-52CF-CE3BC55E8BA1}"/>
          </ac:spMkLst>
        </pc:spChg>
        <pc:spChg chg="mod">
          <ac:chgData name="Imogen Sackett" userId="983d8044-f657-429e-ae38-3185fb507e2d" providerId="ADAL" clId="{6C8492E1-FDC6-4B41-9318-96B51F9423A0}" dt="2024-04-05T08:56:17.881" v="2253"/>
          <ac:spMkLst>
            <pc:docMk/>
            <pc:sldMk cId="3046017055" sldId="466"/>
            <ac:spMk id="214" creationId="{5AD8286B-1165-7992-CCFF-63D1637065AF}"/>
          </ac:spMkLst>
        </pc:spChg>
        <pc:spChg chg="mod">
          <ac:chgData name="Imogen Sackett" userId="983d8044-f657-429e-ae38-3185fb507e2d" providerId="ADAL" clId="{6C8492E1-FDC6-4B41-9318-96B51F9423A0}" dt="2024-04-05T08:56:17.881" v="2253"/>
          <ac:spMkLst>
            <pc:docMk/>
            <pc:sldMk cId="3046017055" sldId="466"/>
            <ac:spMk id="215" creationId="{397DE1CB-F6DB-AEF8-E98B-C87A41530F2E}"/>
          </ac:spMkLst>
        </pc:spChg>
        <pc:spChg chg="mod">
          <ac:chgData name="Imogen Sackett" userId="983d8044-f657-429e-ae38-3185fb507e2d" providerId="ADAL" clId="{6C8492E1-FDC6-4B41-9318-96B51F9423A0}" dt="2024-04-05T08:56:17.881" v="2253"/>
          <ac:spMkLst>
            <pc:docMk/>
            <pc:sldMk cId="3046017055" sldId="466"/>
            <ac:spMk id="216" creationId="{82880422-6E63-43F2-C2AD-0BFC01E5EB1A}"/>
          </ac:spMkLst>
        </pc:spChg>
        <pc:spChg chg="mod">
          <ac:chgData name="Imogen Sackett" userId="983d8044-f657-429e-ae38-3185fb507e2d" providerId="ADAL" clId="{6C8492E1-FDC6-4B41-9318-96B51F9423A0}" dt="2024-04-05T08:56:17.881" v="2253"/>
          <ac:spMkLst>
            <pc:docMk/>
            <pc:sldMk cId="3046017055" sldId="466"/>
            <ac:spMk id="217" creationId="{2953F3F2-23B6-19BF-E727-17E2A157BA00}"/>
          </ac:spMkLst>
        </pc:spChg>
        <pc:spChg chg="add mod">
          <ac:chgData name="Imogen Sackett" userId="983d8044-f657-429e-ae38-3185fb507e2d" providerId="ADAL" clId="{6C8492E1-FDC6-4B41-9318-96B51F9423A0}" dt="2024-04-05T08:56:17.881" v="2253"/>
          <ac:spMkLst>
            <pc:docMk/>
            <pc:sldMk cId="3046017055" sldId="466"/>
            <ac:spMk id="218" creationId="{2843EDCC-AAE7-D473-2B6C-B20BF2EB2A32}"/>
          </ac:spMkLst>
        </pc:spChg>
        <pc:spChg chg="add mod">
          <ac:chgData name="Imogen Sackett" userId="983d8044-f657-429e-ae38-3185fb507e2d" providerId="ADAL" clId="{6C8492E1-FDC6-4B41-9318-96B51F9423A0}" dt="2024-04-05T08:56:17.881" v="2253"/>
          <ac:spMkLst>
            <pc:docMk/>
            <pc:sldMk cId="3046017055" sldId="466"/>
            <ac:spMk id="219" creationId="{62076B1E-935C-E967-F72C-CEFE5000BE93}"/>
          </ac:spMkLst>
        </pc:spChg>
        <pc:spChg chg="add mod">
          <ac:chgData name="Imogen Sackett" userId="983d8044-f657-429e-ae38-3185fb507e2d" providerId="ADAL" clId="{6C8492E1-FDC6-4B41-9318-96B51F9423A0}" dt="2024-04-05T08:56:17.881" v="2253"/>
          <ac:spMkLst>
            <pc:docMk/>
            <pc:sldMk cId="3046017055" sldId="466"/>
            <ac:spMk id="220" creationId="{E61328F8-FA24-CF44-53DC-B90D2C062CF5}"/>
          </ac:spMkLst>
        </pc:spChg>
        <pc:spChg chg="add mod">
          <ac:chgData name="Imogen Sackett" userId="983d8044-f657-429e-ae38-3185fb507e2d" providerId="ADAL" clId="{6C8492E1-FDC6-4B41-9318-96B51F9423A0}" dt="2024-04-05T08:56:17.881" v="2253"/>
          <ac:spMkLst>
            <pc:docMk/>
            <pc:sldMk cId="3046017055" sldId="466"/>
            <ac:spMk id="221" creationId="{93ACEF13-102B-356C-549A-9E7D0DD53594}"/>
          </ac:spMkLst>
        </pc:spChg>
        <pc:spChg chg="add mod">
          <ac:chgData name="Imogen Sackett" userId="983d8044-f657-429e-ae38-3185fb507e2d" providerId="ADAL" clId="{6C8492E1-FDC6-4B41-9318-96B51F9423A0}" dt="2024-04-05T08:56:17.881" v="2253"/>
          <ac:spMkLst>
            <pc:docMk/>
            <pc:sldMk cId="3046017055" sldId="466"/>
            <ac:spMk id="222" creationId="{3E278893-3079-E0C1-CD7B-29F2CF8BC2B6}"/>
          </ac:spMkLst>
        </pc:spChg>
        <pc:spChg chg="add mod">
          <ac:chgData name="Imogen Sackett" userId="983d8044-f657-429e-ae38-3185fb507e2d" providerId="ADAL" clId="{6C8492E1-FDC6-4B41-9318-96B51F9423A0}" dt="2024-04-05T08:56:17.881" v="2253"/>
          <ac:spMkLst>
            <pc:docMk/>
            <pc:sldMk cId="3046017055" sldId="466"/>
            <ac:spMk id="223" creationId="{0C0CA5C2-6382-62D9-E641-1DF96D06D31C}"/>
          </ac:spMkLst>
        </pc:spChg>
        <pc:spChg chg="add mod">
          <ac:chgData name="Imogen Sackett" userId="983d8044-f657-429e-ae38-3185fb507e2d" providerId="ADAL" clId="{6C8492E1-FDC6-4B41-9318-96B51F9423A0}" dt="2024-04-05T08:56:17.881" v="2253"/>
          <ac:spMkLst>
            <pc:docMk/>
            <pc:sldMk cId="3046017055" sldId="466"/>
            <ac:spMk id="224" creationId="{73802508-88B4-9E45-3984-1E6CEBFC8CBA}"/>
          </ac:spMkLst>
        </pc:spChg>
        <pc:spChg chg="add mod">
          <ac:chgData name="Imogen Sackett" userId="983d8044-f657-429e-ae38-3185fb507e2d" providerId="ADAL" clId="{6C8492E1-FDC6-4B41-9318-96B51F9423A0}" dt="2024-04-05T08:56:17.881" v="2253"/>
          <ac:spMkLst>
            <pc:docMk/>
            <pc:sldMk cId="3046017055" sldId="466"/>
            <ac:spMk id="226" creationId="{99555151-B56A-1037-4B6D-40044E618845}"/>
          </ac:spMkLst>
        </pc:spChg>
        <pc:spChg chg="add mod">
          <ac:chgData name="Imogen Sackett" userId="983d8044-f657-429e-ae38-3185fb507e2d" providerId="ADAL" clId="{6C8492E1-FDC6-4B41-9318-96B51F9423A0}" dt="2024-04-05T08:56:17.881" v="2253"/>
          <ac:spMkLst>
            <pc:docMk/>
            <pc:sldMk cId="3046017055" sldId="466"/>
            <ac:spMk id="227" creationId="{15F6143B-9124-69CE-E684-82582AEEDD59}"/>
          </ac:spMkLst>
        </pc:spChg>
        <pc:spChg chg="add mod">
          <ac:chgData name="Imogen Sackett" userId="983d8044-f657-429e-ae38-3185fb507e2d" providerId="ADAL" clId="{6C8492E1-FDC6-4B41-9318-96B51F9423A0}" dt="2024-04-05T08:56:17.881" v="2253"/>
          <ac:spMkLst>
            <pc:docMk/>
            <pc:sldMk cId="3046017055" sldId="466"/>
            <ac:spMk id="228" creationId="{90554B2F-DE72-EFDD-E5BB-01D5980186C2}"/>
          </ac:spMkLst>
        </pc:spChg>
        <pc:spChg chg="add mod">
          <ac:chgData name="Imogen Sackett" userId="983d8044-f657-429e-ae38-3185fb507e2d" providerId="ADAL" clId="{6C8492E1-FDC6-4B41-9318-96B51F9423A0}" dt="2024-04-05T08:56:17.881" v="2253"/>
          <ac:spMkLst>
            <pc:docMk/>
            <pc:sldMk cId="3046017055" sldId="466"/>
            <ac:spMk id="229" creationId="{85819E76-8892-F13E-BBDF-574DDD51D5BF}"/>
          </ac:spMkLst>
        </pc:spChg>
        <pc:spChg chg="add mod">
          <ac:chgData name="Imogen Sackett" userId="983d8044-f657-429e-ae38-3185fb507e2d" providerId="ADAL" clId="{6C8492E1-FDC6-4B41-9318-96B51F9423A0}" dt="2024-04-05T08:56:17.881" v="2253"/>
          <ac:spMkLst>
            <pc:docMk/>
            <pc:sldMk cId="3046017055" sldId="466"/>
            <ac:spMk id="230" creationId="{63A17CF1-397B-EED9-306E-739D4FEB4705}"/>
          </ac:spMkLst>
        </pc:spChg>
        <pc:spChg chg="add mod">
          <ac:chgData name="Imogen Sackett" userId="983d8044-f657-429e-ae38-3185fb507e2d" providerId="ADAL" clId="{6C8492E1-FDC6-4B41-9318-96B51F9423A0}" dt="2024-04-05T08:56:17.881" v="2253"/>
          <ac:spMkLst>
            <pc:docMk/>
            <pc:sldMk cId="3046017055" sldId="466"/>
            <ac:spMk id="231" creationId="{82772172-A38F-B7D8-7B75-021E86EFF2D4}"/>
          </ac:spMkLst>
        </pc:spChg>
        <pc:spChg chg="add mod">
          <ac:chgData name="Imogen Sackett" userId="983d8044-f657-429e-ae38-3185fb507e2d" providerId="ADAL" clId="{6C8492E1-FDC6-4B41-9318-96B51F9423A0}" dt="2024-04-05T08:56:17.881" v="2253"/>
          <ac:spMkLst>
            <pc:docMk/>
            <pc:sldMk cId="3046017055" sldId="466"/>
            <ac:spMk id="232" creationId="{45B3F411-0907-06B7-826E-D78BD9216546}"/>
          </ac:spMkLst>
        </pc:spChg>
        <pc:grpChg chg="add mod">
          <ac:chgData name="Imogen Sackett" userId="983d8044-f657-429e-ae38-3185fb507e2d" providerId="ADAL" clId="{6C8492E1-FDC6-4B41-9318-96B51F9423A0}" dt="2024-04-05T08:52:59.272" v="2241"/>
          <ac:grpSpMkLst>
            <pc:docMk/>
            <pc:sldMk cId="3046017055" sldId="466"/>
            <ac:grpSpMk id="71" creationId="{A91DDA4A-865C-C170-07C4-BBD04DD08B50}"/>
          </ac:grpSpMkLst>
        </pc:grpChg>
        <pc:grpChg chg="mod">
          <ac:chgData name="Imogen Sackett" userId="983d8044-f657-429e-ae38-3185fb507e2d" providerId="ADAL" clId="{6C8492E1-FDC6-4B41-9318-96B51F9423A0}" dt="2024-04-05T08:52:59.272" v="2241"/>
          <ac:grpSpMkLst>
            <pc:docMk/>
            <pc:sldMk cId="3046017055" sldId="466"/>
            <ac:grpSpMk id="91" creationId="{E2B61136-2590-0CBF-1550-9D34BC69D292}"/>
          </ac:grpSpMkLst>
        </pc:grpChg>
        <pc:grpChg chg="mod">
          <ac:chgData name="Imogen Sackett" userId="983d8044-f657-429e-ae38-3185fb507e2d" providerId="ADAL" clId="{6C8492E1-FDC6-4B41-9318-96B51F9423A0}" dt="2024-04-05T08:52:59.272" v="2241"/>
          <ac:grpSpMkLst>
            <pc:docMk/>
            <pc:sldMk cId="3046017055" sldId="466"/>
            <ac:grpSpMk id="92" creationId="{CE0F1905-ADBE-E255-6B40-8CFADA23BFBF}"/>
          </ac:grpSpMkLst>
        </pc:grpChg>
        <pc:grpChg chg="add mod">
          <ac:chgData name="Imogen Sackett" userId="983d8044-f657-429e-ae38-3185fb507e2d" providerId="ADAL" clId="{6C8492E1-FDC6-4B41-9318-96B51F9423A0}" dt="2024-04-05T08:52:59.272" v="2241"/>
          <ac:grpSpMkLst>
            <pc:docMk/>
            <pc:sldMk cId="3046017055" sldId="466"/>
            <ac:grpSpMk id="120" creationId="{5FD20F03-E69F-65A7-8D6F-67E5A2153424}"/>
          </ac:grpSpMkLst>
        </pc:grpChg>
        <pc:grpChg chg="add mod">
          <ac:chgData name="Imogen Sackett" userId="983d8044-f657-429e-ae38-3185fb507e2d" providerId="ADAL" clId="{6C8492E1-FDC6-4B41-9318-96B51F9423A0}" dt="2024-04-05T08:56:17.881" v="2253"/>
          <ac:grpSpMkLst>
            <pc:docMk/>
            <pc:sldMk cId="3046017055" sldId="466"/>
            <ac:grpSpMk id="162" creationId="{D8B7FC73-8F41-EC1B-0D4D-147537044B37}"/>
          </ac:grpSpMkLst>
        </pc:grpChg>
        <pc:grpChg chg="mod">
          <ac:chgData name="Imogen Sackett" userId="983d8044-f657-429e-ae38-3185fb507e2d" providerId="ADAL" clId="{6C8492E1-FDC6-4B41-9318-96B51F9423A0}" dt="2024-04-05T08:56:17.881" v="2253"/>
          <ac:grpSpMkLst>
            <pc:docMk/>
            <pc:sldMk cId="3046017055" sldId="466"/>
            <ac:grpSpMk id="170" creationId="{A01B6F7A-C620-EB62-190F-8F389A9AF74C}"/>
          </ac:grpSpMkLst>
        </pc:grpChg>
        <pc:grpChg chg="mod">
          <ac:chgData name="Imogen Sackett" userId="983d8044-f657-429e-ae38-3185fb507e2d" providerId="ADAL" clId="{6C8492E1-FDC6-4B41-9318-96B51F9423A0}" dt="2024-04-05T08:56:17.881" v="2253"/>
          <ac:grpSpMkLst>
            <pc:docMk/>
            <pc:sldMk cId="3046017055" sldId="466"/>
            <ac:grpSpMk id="171" creationId="{152FA155-E6A5-989E-0284-73ECB08FBCA2}"/>
          </ac:grpSpMkLst>
        </pc:grpChg>
        <pc:grpChg chg="add mod">
          <ac:chgData name="Imogen Sackett" userId="983d8044-f657-429e-ae38-3185fb507e2d" providerId="ADAL" clId="{6C8492E1-FDC6-4B41-9318-96B51F9423A0}" dt="2024-04-05T08:56:17.881" v="2253"/>
          <ac:grpSpMkLst>
            <pc:docMk/>
            <pc:sldMk cId="3046017055" sldId="466"/>
            <ac:grpSpMk id="199" creationId="{3F476AEE-3DFC-71CE-C29A-5A9DAE67C677}"/>
          </ac:grpSpMkLst>
        </pc:grpChg>
        <pc:picChg chg="add mod">
          <ac:chgData name="Imogen Sackett" userId="983d8044-f657-429e-ae38-3185fb507e2d" providerId="ADAL" clId="{6C8492E1-FDC6-4B41-9318-96B51F9423A0}" dt="2024-04-05T13:53:21.194" v="2475" actId="1036"/>
          <ac:picMkLst>
            <pc:docMk/>
            <pc:sldMk cId="3046017055" sldId="466"/>
            <ac:picMk id="5" creationId="{6F8E5D81-343B-2E9A-AD10-857436EB4EB8}"/>
          </ac:picMkLst>
        </pc:picChg>
        <pc:picChg chg="del mod">
          <ac:chgData name="Imogen Sackett" userId="983d8044-f657-429e-ae38-3185fb507e2d" providerId="ADAL" clId="{6C8492E1-FDC6-4B41-9318-96B51F9423A0}" dt="2024-04-05T07:43:34.199" v="1568" actId="478"/>
          <ac:picMkLst>
            <pc:docMk/>
            <pc:sldMk cId="3046017055" sldId="466"/>
            <ac:picMk id="24" creationId="{E40AD0CB-BF7B-419B-FF5D-F2F1CB4591DA}"/>
          </ac:picMkLst>
        </pc:picChg>
        <pc:picChg chg="add del mod">
          <ac:chgData name="Imogen Sackett" userId="983d8044-f657-429e-ae38-3185fb507e2d" providerId="ADAL" clId="{6C8492E1-FDC6-4B41-9318-96B51F9423A0}" dt="2024-04-05T08:52:23.283" v="2235" actId="478"/>
          <ac:picMkLst>
            <pc:docMk/>
            <pc:sldMk cId="3046017055" sldId="466"/>
            <ac:picMk id="34" creationId="{97C644B5-38FE-ED66-82BD-06A67D6B5A60}"/>
          </ac:picMkLst>
        </pc:picChg>
        <pc:picChg chg="add mod">
          <ac:chgData name="Imogen Sackett" userId="983d8044-f657-429e-ae38-3185fb507e2d" providerId="ADAL" clId="{6C8492E1-FDC6-4B41-9318-96B51F9423A0}" dt="2024-04-05T08:52:59.272" v="2241"/>
          <ac:picMkLst>
            <pc:docMk/>
            <pc:sldMk cId="3046017055" sldId="466"/>
            <ac:picMk id="146" creationId="{9936C251-9DD1-C9DB-6138-88ED1380AFBD}"/>
          </ac:picMkLst>
        </pc:picChg>
        <pc:picChg chg="add del mod">
          <ac:chgData name="Imogen Sackett" userId="983d8044-f657-429e-ae38-3185fb507e2d" providerId="ADAL" clId="{6C8492E1-FDC6-4B41-9318-96B51F9423A0}" dt="2024-04-05T08:56:25.141" v="2256" actId="478"/>
          <ac:picMkLst>
            <pc:docMk/>
            <pc:sldMk cId="3046017055" sldId="466"/>
            <ac:picMk id="154" creationId="{31F10F50-EC21-4EF9-630C-58B63C2B728E}"/>
          </ac:picMkLst>
        </pc:picChg>
        <pc:picChg chg="add mod ord">
          <ac:chgData name="Imogen Sackett" userId="983d8044-f657-429e-ae38-3185fb507e2d" providerId="ADAL" clId="{6C8492E1-FDC6-4B41-9318-96B51F9423A0}" dt="2024-04-05T08:56:51.979" v="2283" actId="166"/>
          <ac:picMkLst>
            <pc:docMk/>
            <pc:sldMk cId="3046017055" sldId="466"/>
            <ac:picMk id="155" creationId="{B972A8B0-816A-EA31-3829-8B8C88BF3082}"/>
          </ac:picMkLst>
        </pc:picChg>
        <pc:picChg chg="add mod">
          <ac:chgData name="Imogen Sackett" userId="983d8044-f657-429e-ae38-3185fb507e2d" providerId="ADAL" clId="{6C8492E1-FDC6-4B41-9318-96B51F9423A0}" dt="2024-04-05T08:56:17.881" v="2253"/>
          <ac:picMkLst>
            <pc:docMk/>
            <pc:sldMk cId="3046017055" sldId="466"/>
            <ac:picMk id="225" creationId="{3358F594-2C39-E386-4438-FC809FD13126}"/>
          </ac:picMkLst>
        </pc:picChg>
        <pc:picChg chg="add mod">
          <ac:chgData name="Imogen Sackett" userId="983d8044-f657-429e-ae38-3185fb507e2d" providerId="ADAL" clId="{6C8492E1-FDC6-4B41-9318-96B51F9423A0}" dt="2024-04-05T08:56:46.149" v="2282" actId="1035"/>
          <ac:picMkLst>
            <pc:docMk/>
            <pc:sldMk cId="3046017055" sldId="466"/>
            <ac:picMk id="233" creationId="{CFF54DFA-2745-8451-938D-619638F6D38F}"/>
          </ac:picMkLst>
        </pc:picChg>
        <pc:picChg chg="add mod">
          <ac:chgData name="Imogen Sackett" userId="983d8044-f657-429e-ae38-3185fb507e2d" providerId="ADAL" clId="{6C8492E1-FDC6-4B41-9318-96B51F9423A0}" dt="2024-04-05T08:58:10.613" v="2290" actId="1076"/>
          <ac:picMkLst>
            <pc:docMk/>
            <pc:sldMk cId="3046017055" sldId="466"/>
            <ac:picMk id="235" creationId="{6D64CB85-338D-5114-9DBD-C1B6F63A9198}"/>
          </ac:picMkLst>
        </pc:picChg>
        <pc:cxnChg chg="del mod">
          <ac:chgData name="Imogen Sackett" userId="983d8044-f657-429e-ae38-3185fb507e2d" providerId="ADAL" clId="{6C8492E1-FDC6-4B41-9318-96B51F9423A0}" dt="2024-04-05T08:06:17.953" v="1799" actId="478"/>
          <ac:cxnSpMkLst>
            <pc:docMk/>
            <pc:sldMk cId="3046017055" sldId="466"/>
            <ac:cxnSpMk id="2" creationId="{557A8BB1-D363-4A52-0CF5-3D5E91F84380}"/>
          </ac:cxnSpMkLst>
        </pc:cxnChg>
        <pc:cxnChg chg="del mod">
          <ac:chgData name="Imogen Sackett" userId="983d8044-f657-429e-ae38-3185fb507e2d" providerId="ADAL" clId="{6C8492E1-FDC6-4B41-9318-96B51F9423A0}" dt="2024-04-05T08:06:17.953" v="1799" actId="478"/>
          <ac:cxnSpMkLst>
            <pc:docMk/>
            <pc:sldMk cId="3046017055" sldId="466"/>
            <ac:cxnSpMk id="29" creationId="{D6100EBC-F9BD-97F7-107B-6D8B7E2EBE63}"/>
          </ac:cxnSpMkLst>
        </pc:cxnChg>
        <pc:cxnChg chg="del mod">
          <ac:chgData name="Imogen Sackett" userId="983d8044-f657-429e-ae38-3185fb507e2d" providerId="ADAL" clId="{6C8492E1-FDC6-4B41-9318-96B51F9423A0}" dt="2024-04-05T08:06:17.953" v="1799" actId="478"/>
          <ac:cxnSpMkLst>
            <pc:docMk/>
            <pc:sldMk cId="3046017055" sldId="466"/>
            <ac:cxnSpMk id="31" creationId="{D077A4F1-318A-30B4-EB70-660642E23868}"/>
          </ac:cxnSpMkLst>
        </pc:cxnChg>
        <pc:cxnChg chg="del mod">
          <ac:chgData name="Imogen Sackett" userId="983d8044-f657-429e-ae38-3185fb507e2d" providerId="ADAL" clId="{6C8492E1-FDC6-4B41-9318-96B51F9423A0}" dt="2024-04-05T08:06:22.696" v="1800" actId="478"/>
          <ac:cxnSpMkLst>
            <pc:docMk/>
            <pc:sldMk cId="3046017055" sldId="466"/>
            <ac:cxnSpMk id="62" creationId="{D820ADDE-5D65-E3AF-E81A-7A02F9A882CE}"/>
          </ac:cxnSpMkLst>
        </pc:cxnChg>
        <pc:cxnChg chg="del mod">
          <ac:chgData name="Imogen Sackett" userId="983d8044-f657-429e-ae38-3185fb507e2d" providerId="ADAL" clId="{6C8492E1-FDC6-4B41-9318-96B51F9423A0}" dt="2024-04-05T08:06:22.696" v="1800" actId="478"/>
          <ac:cxnSpMkLst>
            <pc:docMk/>
            <pc:sldMk cId="3046017055" sldId="466"/>
            <ac:cxnSpMk id="68" creationId="{AD2979BE-776C-D96B-FE14-DF29534180DC}"/>
          </ac:cxnSpMkLst>
        </pc:cxnChg>
        <pc:cxnChg chg="del mod">
          <ac:chgData name="Imogen Sackett" userId="983d8044-f657-429e-ae38-3185fb507e2d" providerId="ADAL" clId="{6C8492E1-FDC6-4B41-9318-96B51F9423A0}" dt="2024-04-05T08:06:22.696" v="1800" actId="478"/>
          <ac:cxnSpMkLst>
            <pc:docMk/>
            <pc:sldMk cId="3046017055" sldId="466"/>
            <ac:cxnSpMk id="70" creationId="{3DA3F3D3-2474-9B63-60EB-A937E832E24C}"/>
          </ac:cxnSpMkLst>
        </pc:cxnChg>
        <pc:cxnChg chg="mod">
          <ac:chgData name="Imogen Sackett" userId="983d8044-f657-429e-ae38-3185fb507e2d" providerId="ADAL" clId="{6C8492E1-FDC6-4B41-9318-96B51F9423A0}" dt="2024-04-05T08:52:59.272" v="2241"/>
          <ac:cxnSpMkLst>
            <pc:docMk/>
            <pc:sldMk cId="3046017055" sldId="466"/>
            <ac:cxnSpMk id="98" creationId="{2AAA781B-8891-9AC0-0314-77EB8AABFA27}"/>
          </ac:cxnSpMkLst>
        </pc:cxnChg>
        <pc:cxnChg chg="mod">
          <ac:chgData name="Imogen Sackett" userId="983d8044-f657-429e-ae38-3185fb507e2d" providerId="ADAL" clId="{6C8492E1-FDC6-4B41-9318-96B51F9423A0}" dt="2024-04-05T08:52:59.272" v="2241"/>
          <ac:cxnSpMkLst>
            <pc:docMk/>
            <pc:sldMk cId="3046017055" sldId="466"/>
            <ac:cxnSpMk id="99" creationId="{92154DDF-36B1-557D-7BC6-B35DC53D151A}"/>
          </ac:cxnSpMkLst>
        </pc:cxnChg>
        <pc:cxnChg chg="mod">
          <ac:chgData name="Imogen Sackett" userId="983d8044-f657-429e-ae38-3185fb507e2d" providerId="ADAL" clId="{6C8492E1-FDC6-4B41-9318-96B51F9423A0}" dt="2024-04-05T08:52:59.272" v="2241"/>
          <ac:cxnSpMkLst>
            <pc:docMk/>
            <pc:sldMk cId="3046017055" sldId="466"/>
            <ac:cxnSpMk id="100" creationId="{6DF22EBD-D92C-3E3C-5A6F-590BAE32534F}"/>
          </ac:cxnSpMkLst>
        </pc:cxnChg>
        <pc:cxnChg chg="mod">
          <ac:chgData name="Imogen Sackett" userId="983d8044-f657-429e-ae38-3185fb507e2d" providerId="ADAL" clId="{6C8492E1-FDC6-4B41-9318-96B51F9423A0}" dt="2024-04-05T08:52:59.272" v="2241"/>
          <ac:cxnSpMkLst>
            <pc:docMk/>
            <pc:sldMk cId="3046017055" sldId="466"/>
            <ac:cxnSpMk id="101" creationId="{13478154-E714-6842-D410-1A967AF4622C}"/>
          </ac:cxnSpMkLst>
        </pc:cxnChg>
        <pc:cxnChg chg="mod">
          <ac:chgData name="Imogen Sackett" userId="983d8044-f657-429e-ae38-3185fb507e2d" providerId="ADAL" clId="{6C8492E1-FDC6-4B41-9318-96B51F9423A0}" dt="2024-04-05T08:52:59.272" v="2241"/>
          <ac:cxnSpMkLst>
            <pc:docMk/>
            <pc:sldMk cId="3046017055" sldId="466"/>
            <ac:cxnSpMk id="102" creationId="{40302BF5-029F-ABE1-E5C8-C07851B43DF9}"/>
          </ac:cxnSpMkLst>
        </pc:cxnChg>
        <pc:cxnChg chg="mod">
          <ac:chgData name="Imogen Sackett" userId="983d8044-f657-429e-ae38-3185fb507e2d" providerId="ADAL" clId="{6C8492E1-FDC6-4B41-9318-96B51F9423A0}" dt="2024-04-05T08:52:59.272" v="2241"/>
          <ac:cxnSpMkLst>
            <pc:docMk/>
            <pc:sldMk cId="3046017055" sldId="466"/>
            <ac:cxnSpMk id="103" creationId="{F3BC26F3-0530-96F3-F9CB-D41904702C58}"/>
          </ac:cxnSpMkLst>
        </pc:cxnChg>
        <pc:cxnChg chg="mod">
          <ac:chgData name="Imogen Sackett" userId="983d8044-f657-429e-ae38-3185fb507e2d" providerId="ADAL" clId="{6C8492E1-FDC6-4B41-9318-96B51F9423A0}" dt="2024-04-05T08:52:59.272" v="2241"/>
          <ac:cxnSpMkLst>
            <pc:docMk/>
            <pc:sldMk cId="3046017055" sldId="466"/>
            <ac:cxnSpMk id="104" creationId="{BCA6BF9F-B3ED-70EC-A719-465D70402AD7}"/>
          </ac:cxnSpMkLst>
        </pc:cxnChg>
        <pc:cxnChg chg="mod">
          <ac:chgData name="Imogen Sackett" userId="983d8044-f657-429e-ae38-3185fb507e2d" providerId="ADAL" clId="{6C8492E1-FDC6-4B41-9318-96B51F9423A0}" dt="2024-04-05T08:52:59.272" v="2241"/>
          <ac:cxnSpMkLst>
            <pc:docMk/>
            <pc:sldMk cId="3046017055" sldId="466"/>
            <ac:cxnSpMk id="105" creationId="{61366DE8-C0CD-1012-B2DE-05EFF1F36749}"/>
          </ac:cxnSpMkLst>
        </pc:cxnChg>
        <pc:cxnChg chg="mod">
          <ac:chgData name="Imogen Sackett" userId="983d8044-f657-429e-ae38-3185fb507e2d" providerId="ADAL" clId="{6C8492E1-FDC6-4B41-9318-96B51F9423A0}" dt="2024-04-05T08:52:59.272" v="2241"/>
          <ac:cxnSpMkLst>
            <pc:docMk/>
            <pc:sldMk cId="3046017055" sldId="466"/>
            <ac:cxnSpMk id="106" creationId="{35E03AD3-7E54-00B0-975A-398B24E3480E}"/>
          </ac:cxnSpMkLst>
        </pc:cxnChg>
        <pc:cxnChg chg="mod">
          <ac:chgData name="Imogen Sackett" userId="983d8044-f657-429e-ae38-3185fb507e2d" providerId="ADAL" clId="{6C8492E1-FDC6-4B41-9318-96B51F9423A0}" dt="2024-04-05T08:52:59.272" v="2241"/>
          <ac:cxnSpMkLst>
            <pc:docMk/>
            <pc:sldMk cId="3046017055" sldId="466"/>
            <ac:cxnSpMk id="107" creationId="{13CB6333-792C-D49A-E82A-B69E5E91E675}"/>
          </ac:cxnSpMkLst>
        </pc:cxnChg>
        <pc:cxnChg chg="mod">
          <ac:chgData name="Imogen Sackett" userId="983d8044-f657-429e-ae38-3185fb507e2d" providerId="ADAL" clId="{6C8492E1-FDC6-4B41-9318-96B51F9423A0}" dt="2024-04-05T08:52:59.272" v="2241"/>
          <ac:cxnSpMkLst>
            <pc:docMk/>
            <pc:sldMk cId="3046017055" sldId="466"/>
            <ac:cxnSpMk id="108" creationId="{F8845A4B-ABBC-5018-A454-7AB3F4B0D2E7}"/>
          </ac:cxnSpMkLst>
        </pc:cxnChg>
        <pc:cxnChg chg="mod">
          <ac:chgData name="Imogen Sackett" userId="983d8044-f657-429e-ae38-3185fb507e2d" providerId="ADAL" clId="{6C8492E1-FDC6-4B41-9318-96B51F9423A0}" dt="2024-04-05T08:52:59.272" v="2241"/>
          <ac:cxnSpMkLst>
            <pc:docMk/>
            <pc:sldMk cId="3046017055" sldId="466"/>
            <ac:cxnSpMk id="109" creationId="{D639583D-B5A1-CA1C-A595-4ECAF6733B7C}"/>
          </ac:cxnSpMkLst>
        </pc:cxnChg>
        <pc:cxnChg chg="mod">
          <ac:chgData name="Imogen Sackett" userId="983d8044-f657-429e-ae38-3185fb507e2d" providerId="ADAL" clId="{6C8492E1-FDC6-4B41-9318-96B51F9423A0}" dt="2024-04-05T08:52:59.272" v="2241"/>
          <ac:cxnSpMkLst>
            <pc:docMk/>
            <pc:sldMk cId="3046017055" sldId="466"/>
            <ac:cxnSpMk id="110" creationId="{04449BD3-55E9-F7CA-B694-04F876018DC3}"/>
          </ac:cxnSpMkLst>
        </pc:cxnChg>
        <pc:cxnChg chg="mod">
          <ac:chgData name="Imogen Sackett" userId="983d8044-f657-429e-ae38-3185fb507e2d" providerId="ADAL" clId="{6C8492E1-FDC6-4B41-9318-96B51F9423A0}" dt="2024-04-05T08:52:59.272" v="2241"/>
          <ac:cxnSpMkLst>
            <pc:docMk/>
            <pc:sldMk cId="3046017055" sldId="466"/>
            <ac:cxnSpMk id="111" creationId="{AC741918-EC4D-73DA-4B86-33C9EC1BF923}"/>
          </ac:cxnSpMkLst>
        </pc:cxnChg>
        <pc:cxnChg chg="mod">
          <ac:chgData name="Imogen Sackett" userId="983d8044-f657-429e-ae38-3185fb507e2d" providerId="ADAL" clId="{6C8492E1-FDC6-4B41-9318-96B51F9423A0}" dt="2024-04-05T08:52:59.272" v="2241"/>
          <ac:cxnSpMkLst>
            <pc:docMk/>
            <pc:sldMk cId="3046017055" sldId="466"/>
            <ac:cxnSpMk id="112" creationId="{0194274E-98EF-5612-9893-765A4D76DDC3}"/>
          </ac:cxnSpMkLst>
        </pc:cxnChg>
        <pc:cxnChg chg="mod">
          <ac:chgData name="Imogen Sackett" userId="983d8044-f657-429e-ae38-3185fb507e2d" providerId="ADAL" clId="{6C8492E1-FDC6-4B41-9318-96B51F9423A0}" dt="2024-04-05T08:52:59.272" v="2241"/>
          <ac:cxnSpMkLst>
            <pc:docMk/>
            <pc:sldMk cId="3046017055" sldId="466"/>
            <ac:cxnSpMk id="113" creationId="{753125E0-CEE1-413C-14C2-07A5AE5188FE}"/>
          </ac:cxnSpMkLst>
        </pc:cxnChg>
        <pc:cxnChg chg="mod">
          <ac:chgData name="Imogen Sackett" userId="983d8044-f657-429e-ae38-3185fb507e2d" providerId="ADAL" clId="{6C8492E1-FDC6-4B41-9318-96B51F9423A0}" dt="2024-04-05T08:52:59.272" v="2241"/>
          <ac:cxnSpMkLst>
            <pc:docMk/>
            <pc:sldMk cId="3046017055" sldId="466"/>
            <ac:cxnSpMk id="114" creationId="{CC489303-FC7A-B802-BF62-40E5A78E28F8}"/>
          </ac:cxnSpMkLst>
        </pc:cxnChg>
        <pc:cxnChg chg="mod">
          <ac:chgData name="Imogen Sackett" userId="983d8044-f657-429e-ae38-3185fb507e2d" providerId="ADAL" clId="{6C8492E1-FDC6-4B41-9318-96B51F9423A0}" dt="2024-04-05T08:52:59.272" v="2241"/>
          <ac:cxnSpMkLst>
            <pc:docMk/>
            <pc:sldMk cId="3046017055" sldId="466"/>
            <ac:cxnSpMk id="115" creationId="{85AEE4F2-BDB5-0733-6D99-9EB1B5731592}"/>
          </ac:cxnSpMkLst>
        </pc:cxnChg>
        <pc:cxnChg chg="mod">
          <ac:chgData name="Imogen Sackett" userId="983d8044-f657-429e-ae38-3185fb507e2d" providerId="ADAL" clId="{6C8492E1-FDC6-4B41-9318-96B51F9423A0}" dt="2024-04-05T08:52:59.272" v="2241"/>
          <ac:cxnSpMkLst>
            <pc:docMk/>
            <pc:sldMk cId="3046017055" sldId="466"/>
            <ac:cxnSpMk id="116" creationId="{31279BEE-AD7D-7947-BFBC-959F86359B1D}"/>
          </ac:cxnSpMkLst>
        </pc:cxnChg>
        <pc:cxnChg chg="mod">
          <ac:chgData name="Imogen Sackett" userId="983d8044-f657-429e-ae38-3185fb507e2d" providerId="ADAL" clId="{6C8492E1-FDC6-4B41-9318-96B51F9423A0}" dt="2024-04-05T08:52:59.272" v="2241"/>
          <ac:cxnSpMkLst>
            <pc:docMk/>
            <pc:sldMk cId="3046017055" sldId="466"/>
            <ac:cxnSpMk id="117" creationId="{24A700D0-2AA3-2B7B-2607-C0D1B08A2642}"/>
          </ac:cxnSpMkLst>
        </pc:cxnChg>
        <pc:cxnChg chg="mod">
          <ac:chgData name="Imogen Sackett" userId="983d8044-f657-429e-ae38-3185fb507e2d" providerId="ADAL" clId="{6C8492E1-FDC6-4B41-9318-96B51F9423A0}" dt="2024-04-05T08:52:59.272" v="2241"/>
          <ac:cxnSpMkLst>
            <pc:docMk/>
            <pc:sldMk cId="3046017055" sldId="466"/>
            <ac:cxnSpMk id="118" creationId="{DCC02953-B331-66C4-0445-D2FB8FF1584D}"/>
          </ac:cxnSpMkLst>
        </pc:cxnChg>
        <pc:cxnChg chg="mod">
          <ac:chgData name="Imogen Sackett" userId="983d8044-f657-429e-ae38-3185fb507e2d" providerId="ADAL" clId="{6C8492E1-FDC6-4B41-9318-96B51F9423A0}" dt="2024-04-05T08:52:59.272" v="2241"/>
          <ac:cxnSpMkLst>
            <pc:docMk/>
            <pc:sldMk cId="3046017055" sldId="466"/>
            <ac:cxnSpMk id="119" creationId="{A99D5726-D8F2-AFE2-90C4-9EA9A9AF05C7}"/>
          </ac:cxnSpMkLst>
        </pc:cxnChg>
        <pc:cxnChg chg="mod">
          <ac:chgData name="Imogen Sackett" userId="983d8044-f657-429e-ae38-3185fb507e2d" providerId="ADAL" clId="{6C8492E1-FDC6-4B41-9318-96B51F9423A0}" dt="2024-04-05T08:52:59.272" v="2241"/>
          <ac:cxnSpMkLst>
            <pc:docMk/>
            <pc:sldMk cId="3046017055" sldId="466"/>
            <ac:cxnSpMk id="121" creationId="{A82632CB-9FCD-1892-7DE9-354273127B67}"/>
          </ac:cxnSpMkLst>
        </pc:cxnChg>
        <pc:cxnChg chg="mod">
          <ac:chgData name="Imogen Sackett" userId="983d8044-f657-429e-ae38-3185fb507e2d" providerId="ADAL" clId="{6C8492E1-FDC6-4B41-9318-96B51F9423A0}" dt="2024-04-05T08:52:59.272" v="2241"/>
          <ac:cxnSpMkLst>
            <pc:docMk/>
            <pc:sldMk cId="3046017055" sldId="466"/>
            <ac:cxnSpMk id="122" creationId="{54E6712F-F95A-A8D0-5C57-FA067D9D6990}"/>
          </ac:cxnSpMkLst>
        </pc:cxnChg>
        <pc:cxnChg chg="mod">
          <ac:chgData name="Imogen Sackett" userId="983d8044-f657-429e-ae38-3185fb507e2d" providerId="ADAL" clId="{6C8492E1-FDC6-4B41-9318-96B51F9423A0}" dt="2024-04-05T08:52:59.272" v="2241"/>
          <ac:cxnSpMkLst>
            <pc:docMk/>
            <pc:sldMk cId="3046017055" sldId="466"/>
            <ac:cxnSpMk id="123" creationId="{C824040D-A997-232B-8FCD-6EC147EE9657}"/>
          </ac:cxnSpMkLst>
        </pc:cxnChg>
        <pc:cxnChg chg="mod">
          <ac:chgData name="Imogen Sackett" userId="983d8044-f657-429e-ae38-3185fb507e2d" providerId="ADAL" clId="{6C8492E1-FDC6-4B41-9318-96B51F9423A0}" dt="2024-04-05T08:52:59.272" v="2241"/>
          <ac:cxnSpMkLst>
            <pc:docMk/>
            <pc:sldMk cId="3046017055" sldId="466"/>
            <ac:cxnSpMk id="124" creationId="{8F1EE44F-14CE-AF08-3251-4CC3D0E3CC95}"/>
          </ac:cxnSpMkLst>
        </pc:cxnChg>
        <pc:cxnChg chg="mod">
          <ac:chgData name="Imogen Sackett" userId="983d8044-f657-429e-ae38-3185fb507e2d" providerId="ADAL" clId="{6C8492E1-FDC6-4B41-9318-96B51F9423A0}" dt="2024-04-05T08:52:59.272" v="2241"/>
          <ac:cxnSpMkLst>
            <pc:docMk/>
            <pc:sldMk cId="3046017055" sldId="466"/>
            <ac:cxnSpMk id="125" creationId="{33FE3910-4BF3-1EB6-D271-965A06107B36}"/>
          </ac:cxnSpMkLst>
        </pc:cxnChg>
        <pc:cxnChg chg="mod">
          <ac:chgData name="Imogen Sackett" userId="983d8044-f657-429e-ae38-3185fb507e2d" providerId="ADAL" clId="{6C8492E1-FDC6-4B41-9318-96B51F9423A0}" dt="2024-04-05T08:52:59.272" v="2241"/>
          <ac:cxnSpMkLst>
            <pc:docMk/>
            <pc:sldMk cId="3046017055" sldId="466"/>
            <ac:cxnSpMk id="126" creationId="{F565A958-F762-AEF4-2755-4705E322C84B}"/>
          </ac:cxnSpMkLst>
        </pc:cxnChg>
        <pc:cxnChg chg="mod">
          <ac:chgData name="Imogen Sackett" userId="983d8044-f657-429e-ae38-3185fb507e2d" providerId="ADAL" clId="{6C8492E1-FDC6-4B41-9318-96B51F9423A0}" dt="2024-04-05T08:52:59.272" v="2241"/>
          <ac:cxnSpMkLst>
            <pc:docMk/>
            <pc:sldMk cId="3046017055" sldId="466"/>
            <ac:cxnSpMk id="127" creationId="{8AC2B921-8802-FBD2-99AE-735A31D5CDFC}"/>
          </ac:cxnSpMkLst>
        </pc:cxnChg>
        <pc:cxnChg chg="mod">
          <ac:chgData name="Imogen Sackett" userId="983d8044-f657-429e-ae38-3185fb507e2d" providerId="ADAL" clId="{6C8492E1-FDC6-4B41-9318-96B51F9423A0}" dt="2024-04-05T08:52:59.272" v="2241"/>
          <ac:cxnSpMkLst>
            <pc:docMk/>
            <pc:sldMk cId="3046017055" sldId="466"/>
            <ac:cxnSpMk id="128" creationId="{CA976A91-5BD2-30BB-D0F6-68071EA9BC7F}"/>
          </ac:cxnSpMkLst>
        </pc:cxnChg>
        <pc:cxnChg chg="mod">
          <ac:chgData name="Imogen Sackett" userId="983d8044-f657-429e-ae38-3185fb507e2d" providerId="ADAL" clId="{6C8492E1-FDC6-4B41-9318-96B51F9423A0}" dt="2024-04-05T08:52:59.272" v="2241"/>
          <ac:cxnSpMkLst>
            <pc:docMk/>
            <pc:sldMk cId="3046017055" sldId="466"/>
            <ac:cxnSpMk id="129" creationId="{1D0C08D4-21A7-8659-E7FA-31F18151A3EB}"/>
          </ac:cxnSpMkLst>
        </pc:cxnChg>
        <pc:cxnChg chg="mod">
          <ac:chgData name="Imogen Sackett" userId="983d8044-f657-429e-ae38-3185fb507e2d" providerId="ADAL" clId="{6C8492E1-FDC6-4B41-9318-96B51F9423A0}" dt="2024-04-05T08:52:59.272" v="2241"/>
          <ac:cxnSpMkLst>
            <pc:docMk/>
            <pc:sldMk cId="3046017055" sldId="466"/>
            <ac:cxnSpMk id="130" creationId="{7EBE3764-18A4-EE74-42C6-94D4E29F7960}"/>
          </ac:cxnSpMkLst>
        </pc:cxnChg>
        <pc:cxnChg chg="mod">
          <ac:chgData name="Imogen Sackett" userId="983d8044-f657-429e-ae38-3185fb507e2d" providerId="ADAL" clId="{6C8492E1-FDC6-4B41-9318-96B51F9423A0}" dt="2024-04-05T08:52:59.272" v="2241"/>
          <ac:cxnSpMkLst>
            <pc:docMk/>
            <pc:sldMk cId="3046017055" sldId="466"/>
            <ac:cxnSpMk id="131" creationId="{B6B6DFF9-3AF2-9B3A-40B6-5E7E03E9412F}"/>
          </ac:cxnSpMkLst>
        </pc:cxnChg>
        <pc:cxnChg chg="mod">
          <ac:chgData name="Imogen Sackett" userId="983d8044-f657-429e-ae38-3185fb507e2d" providerId="ADAL" clId="{6C8492E1-FDC6-4B41-9318-96B51F9423A0}" dt="2024-04-05T08:52:59.272" v="2241"/>
          <ac:cxnSpMkLst>
            <pc:docMk/>
            <pc:sldMk cId="3046017055" sldId="466"/>
            <ac:cxnSpMk id="132" creationId="{A124C5DC-686C-31E1-B4E3-D81811D61BED}"/>
          </ac:cxnSpMkLst>
        </pc:cxnChg>
        <pc:cxnChg chg="mod">
          <ac:chgData name="Imogen Sackett" userId="983d8044-f657-429e-ae38-3185fb507e2d" providerId="ADAL" clId="{6C8492E1-FDC6-4B41-9318-96B51F9423A0}" dt="2024-04-05T08:52:59.272" v="2241"/>
          <ac:cxnSpMkLst>
            <pc:docMk/>
            <pc:sldMk cId="3046017055" sldId="466"/>
            <ac:cxnSpMk id="133" creationId="{5E23A6D9-F84A-F7EC-9766-0362C325B03B}"/>
          </ac:cxnSpMkLst>
        </pc:cxnChg>
        <pc:cxnChg chg="mod">
          <ac:chgData name="Imogen Sackett" userId="983d8044-f657-429e-ae38-3185fb507e2d" providerId="ADAL" clId="{6C8492E1-FDC6-4B41-9318-96B51F9423A0}" dt="2024-04-05T08:52:59.272" v="2241"/>
          <ac:cxnSpMkLst>
            <pc:docMk/>
            <pc:sldMk cId="3046017055" sldId="466"/>
            <ac:cxnSpMk id="134" creationId="{4178D90C-A143-2D38-E2E7-B419E3F95062}"/>
          </ac:cxnSpMkLst>
        </pc:cxnChg>
        <pc:cxnChg chg="mod">
          <ac:chgData name="Imogen Sackett" userId="983d8044-f657-429e-ae38-3185fb507e2d" providerId="ADAL" clId="{6C8492E1-FDC6-4B41-9318-96B51F9423A0}" dt="2024-04-05T08:56:17.881" v="2253"/>
          <ac:cxnSpMkLst>
            <pc:docMk/>
            <pc:sldMk cId="3046017055" sldId="466"/>
            <ac:cxnSpMk id="177" creationId="{413B43BF-1C27-4D1C-05BE-21178312B0DB}"/>
          </ac:cxnSpMkLst>
        </pc:cxnChg>
        <pc:cxnChg chg="mod">
          <ac:chgData name="Imogen Sackett" userId="983d8044-f657-429e-ae38-3185fb507e2d" providerId="ADAL" clId="{6C8492E1-FDC6-4B41-9318-96B51F9423A0}" dt="2024-04-05T08:56:17.881" v="2253"/>
          <ac:cxnSpMkLst>
            <pc:docMk/>
            <pc:sldMk cId="3046017055" sldId="466"/>
            <ac:cxnSpMk id="178" creationId="{97B5AAA7-BF63-4792-926A-A9573FB1F913}"/>
          </ac:cxnSpMkLst>
        </pc:cxnChg>
        <pc:cxnChg chg="mod">
          <ac:chgData name="Imogen Sackett" userId="983d8044-f657-429e-ae38-3185fb507e2d" providerId="ADAL" clId="{6C8492E1-FDC6-4B41-9318-96B51F9423A0}" dt="2024-04-05T08:56:17.881" v="2253"/>
          <ac:cxnSpMkLst>
            <pc:docMk/>
            <pc:sldMk cId="3046017055" sldId="466"/>
            <ac:cxnSpMk id="179" creationId="{36637843-7D6E-1989-3EA0-76DAE94FAF24}"/>
          </ac:cxnSpMkLst>
        </pc:cxnChg>
        <pc:cxnChg chg="mod">
          <ac:chgData name="Imogen Sackett" userId="983d8044-f657-429e-ae38-3185fb507e2d" providerId="ADAL" clId="{6C8492E1-FDC6-4B41-9318-96B51F9423A0}" dt="2024-04-05T08:56:17.881" v="2253"/>
          <ac:cxnSpMkLst>
            <pc:docMk/>
            <pc:sldMk cId="3046017055" sldId="466"/>
            <ac:cxnSpMk id="180" creationId="{DFAC0C25-0A3B-F0C2-0F28-AD6C34CB40CB}"/>
          </ac:cxnSpMkLst>
        </pc:cxnChg>
        <pc:cxnChg chg="mod">
          <ac:chgData name="Imogen Sackett" userId="983d8044-f657-429e-ae38-3185fb507e2d" providerId="ADAL" clId="{6C8492E1-FDC6-4B41-9318-96B51F9423A0}" dt="2024-04-05T08:56:17.881" v="2253"/>
          <ac:cxnSpMkLst>
            <pc:docMk/>
            <pc:sldMk cId="3046017055" sldId="466"/>
            <ac:cxnSpMk id="181" creationId="{35E6CA73-1108-C9D4-3F72-6FA7FD317238}"/>
          </ac:cxnSpMkLst>
        </pc:cxnChg>
        <pc:cxnChg chg="mod">
          <ac:chgData name="Imogen Sackett" userId="983d8044-f657-429e-ae38-3185fb507e2d" providerId="ADAL" clId="{6C8492E1-FDC6-4B41-9318-96B51F9423A0}" dt="2024-04-05T08:56:17.881" v="2253"/>
          <ac:cxnSpMkLst>
            <pc:docMk/>
            <pc:sldMk cId="3046017055" sldId="466"/>
            <ac:cxnSpMk id="182" creationId="{9BEE734D-8706-56DE-0B48-2EFE7572A506}"/>
          </ac:cxnSpMkLst>
        </pc:cxnChg>
        <pc:cxnChg chg="mod">
          <ac:chgData name="Imogen Sackett" userId="983d8044-f657-429e-ae38-3185fb507e2d" providerId="ADAL" clId="{6C8492E1-FDC6-4B41-9318-96B51F9423A0}" dt="2024-04-05T08:56:17.881" v="2253"/>
          <ac:cxnSpMkLst>
            <pc:docMk/>
            <pc:sldMk cId="3046017055" sldId="466"/>
            <ac:cxnSpMk id="183" creationId="{779ADED5-3995-D11D-D2C8-2E8A75E27357}"/>
          </ac:cxnSpMkLst>
        </pc:cxnChg>
        <pc:cxnChg chg="mod">
          <ac:chgData name="Imogen Sackett" userId="983d8044-f657-429e-ae38-3185fb507e2d" providerId="ADAL" clId="{6C8492E1-FDC6-4B41-9318-96B51F9423A0}" dt="2024-04-05T08:56:17.881" v="2253"/>
          <ac:cxnSpMkLst>
            <pc:docMk/>
            <pc:sldMk cId="3046017055" sldId="466"/>
            <ac:cxnSpMk id="184" creationId="{3617A354-3DEB-5804-56BA-8DC118C256B0}"/>
          </ac:cxnSpMkLst>
        </pc:cxnChg>
        <pc:cxnChg chg="mod">
          <ac:chgData name="Imogen Sackett" userId="983d8044-f657-429e-ae38-3185fb507e2d" providerId="ADAL" clId="{6C8492E1-FDC6-4B41-9318-96B51F9423A0}" dt="2024-04-05T08:56:17.881" v="2253"/>
          <ac:cxnSpMkLst>
            <pc:docMk/>
            <pc:sldMk cId="3046017055" sldId="466"/>
            <ac:cxnSpMk id="185" creationId="{F3B100F6-7298-9D64-130B-A533F39C2139}"/>
          </ac:cxnSpMkLst>
        </pc:cxnChg>
        <pc:cxnChg chg="mod">
          <ac:chgData name="Imogen Sackett" userId="983d8044-f657-429e-ae38-3185fb507e2d" providerId="ADAL" clId="{6C8492E1-FDC6-4B41-9318-96B51F9423A0}" dt="2024-04-05T08:56:17.881" v="2253"/>
          <ac:cxnSpMkLst>
            <pc:docMk/>
            <pc:sldMk cId="3046017055" sldId="466"/>
            <ac:cxnSpMk id="186" creationId="{F2ECF586-8EEB-43C0-FA2D-D57913FA5B1B}"/>
          </ac:cxnSpMkLst>
        </pc:cxnChg>
        <pc:cxnChg chg="mod">
          <ac:chgData name="Imogen Sackett" userId="983d8044-f657-429e-ae38-3185fb507e2d" providerId="ADAL" clId="{6C8492E1-FDC6-4B41-9318-96B51F9423A0}" dt="2024-04-05T08:56:17.881" v="2253"/>
          <ac:cxnSpMkLst>
            <pc:docMk/>
            <pc:sldMk cId="3046017055" sldId="466"/>
            <ac:cxnSpMk id="187" creationId="{7A766459-B082-C3FA-6FD9-6620B8410B1C}"/>
          </ac:cxnSpMkLst>
        </pc:cxnChg>
        <pc:cxnChg chg="mod">
          <ac:chgData name="Imogen Sackett" userId="983d8044-f657-429e-ae38-3185fb507e2d" providerId="ADAL" clId="{6C8492E1-FDC6-4B41-9318-96B51F9423A0}" dt="2024-04-05T08:56:17.881" v="2253"/>
          <ac:cxnSpMkLst>
            <pc:docMk/>
            <pc:sldMk cId="3046017055" sldId="466"/>
            <ac:cxnSpMk id="188" creationId="{923671AF-A89E-2E3F-3341-804CF15D88DF}"/>
          </ac:cxnSpMkLst>
        </pc:cxnChg>
        <pc:cxnChg chg="mod">
          <ac:chgData name="Imogen Sackett" userId="983d8044-f657-429e-ae38-3185fb507e2d" providerId="ADAL" clId="{6C8492E1-FDC6-4B41-9318-96B51F9423A0}" dt="2024-04-05T08:56:17.881" v="2253"/>
          <ac:cxnSpMkLst>
            <pc:docMk/>
            <pc:sldMk cId="3046017055" sldId="466"/>
            <ac:cxnSpMk id="189" creationId="{AA51C090-C2E3-8247-1F43-67E0DB4C24A9}"/>
          </ac:cxnSpMkLst>
        </pc:cxnChg>
        <pc:cxnChg chg="mod">
          <ac:chgData name="Imogen Sackett" userId="983d8044-f657-429e-ae38-3185fb507e2d" providerId="ADAL" clId="{6C8492E1-FDC6-4B41-9318-96B51F9423A0}" dt="2024-04-05T08:56:17.881" v="2253"/>
          <ac:cxnSpMkLst>
            <pc:docMk/>
            <pc:sldMk cId="3046017055" sldId="466"/>
            <ac:cxnSpMk id="190" creationId="{FE30B2A6-8B1F-8110-610D-C769403365F5}"/>
          </ac:cxnSpMkLst>
        </pc:cxnChg>
        <pc:cxnChg chg="mod">
          <ac:chgData name="Imogen Sackett" userId="983d8044-f657-429e-ae38-3185fb507e2d" providerId="ADAL" clId="{6C8492E1-FDC6-4B41-9318-96B51F9423A0}" dt="2024-04-05T08:56:17.881" v="2253"/>
          <ac:cxnSpMkLst>
            <pc:docMk/>
            <pc:sldMk cId="3046017055" sldId="466"/>
            <ac:cxnSpMk id="191" creationId="{0B4AE4B3-AA5E-FB27-59F1-6CA2ACED6193}"/>
          </ac:cxnSpMkLst>
        </pc:cxnChg>
        <pc:cxnChg chg="mod">
          <ac:chgData name="Imogen Sackett" userId="983d8044-f657-429e-ae38-3185fb507e2d" providerId="ADAL" clId="{6C8492E1-FDC6-4B41-9318-96B51F9423A0}" dt="2024-04-05T08:56:17.881" v="2253"/>
          <ac:cxnSpMkLst>
            <pc:docMk/>
            <pc:sldMk cId="3046017055" sldId="466"/>
            <ac:cxnSpMk id="192" creationId="{3C781C06-7415-BEC0-E65A-F40418D95F83}"/>
          </ac:cxnSpMkLst>
        </pc:cxnChg>
        <pc:cxnChg chg="mod">
          <ac:chgData name="Imogen Sackett" userId="983d8044-f657-429e-ae38-3185fb507e2d" providerId="ADAL" clId="{6C8492E1-FDC6-4B41-9318-96B51F9423A0}" dt="2024-04-05T08:56:17.881" v="2253"/>
          <ac:cxnSpMkLst>
            <pc:docMk/>
            <pc:sldMk cId="3046017055" sldId="466"/>
            <ac:cxnSpMk id="193" creationId="{C1D81CA2-0D95-67C6-8DA1-BD79400D4332}"/>
          </ac:cxnSpMkLst>
        </pc:cxnChg>
        <pc:cxnChg chg="mod">
          <ac:chgData name="Imogen Sackett" userId="983d8044-f657-429e-ae38-3185fb507e2d" providerId="ADAL" clId="{6C8492E1-FDC6-4B41-9318-96B51F9423A0}" dt="2024-04-05T08:56:17.881" v="2253"/>
          <ac:cxnSpMkLst>
            <pc:docMk/>
            <pc:sldMk cId="3046017055" sldId="466"/>
            <ac:cxnSpMk id="194" creationId="{3557F16C-6CF3-C9FB-9BC7-0CC0956FA687}"/>
          </ac:cxnSpMkLst>
        </pc:cxnChg>
        <pc:cxnChg chg="mod">
          <ac:chgData name="Imogen Sackett" userId="983d8044-f657-429e-ae38-3185fb507e2d" providerId="ADAL" clId="{6C8492E1-FDC6-4B41-9318-96B51F9423A0}" dt="2024-04-05T08:56:17.881" v="2253"/>
          <ac:cxnSpMkLst>
            <pc:docMk/>
            <pc:sldMk cId="3046017055" sldId="466"/>
            <ac:cxnSpMk id="195" creationId="{F78D89F2-CB94-1CCB-FAA7-7797A27CA10D}"/>
          </ac:cxnSpMkLst>
        </pc:cxnChg>
        <pc:cxnChg chg="mod">
          <ac:chgData name="Imogen Sackett" userId="983d8044-f657-429e-ae38-3185fb507e2d" providerId="ADAL" clId="{6C8492E1-FDC6-4B41-9318-96B51F9423A0}" dt="2024-04-05T08:56:17.881" v="2253"/>
          <ac:cxnSpMkLst>
            <pc:docMk/>
            <pc:sldMk cId="3046017055" sldId="466"/>
            <ac:cxnSpMk id="196" creationId="{BDE13025-A5F5-AEB9-2971-7FA786AD1338}"/>
          </ac:cxnSpMkLst>
        </pc:cxnChg>
        <pc:cxnChg chg="mod">
          <ac:chgData name="Imogen Sackett" userId="983d8044-f657-429e-ae38-3185fb507e2d" providerId="ADAL" clId="{6C8492E1-FDC6-4B41-9318-96B51F9423A0}" dt="2024-04-05T08:56:17.881" v="2253"/>
          <ac:cxnSpMkLst>
            <pc:docMk/>
            <pc:sldMk cId="3046017055" sldId="466"/>
            <ac:cxnSpMk id="197" creationId="{590CF5A8-C2FD-0582-080B-8008C1EB3B3C}"/>
          </ac:cxnSpMkLst>
        </pc:cxnChg>
        <pc:cxnChg chg="mod">
          <ac:chgData name="Imogen Sackett" userId="983d8044-f657-429e-ae38-3185fb507e2d" providerId="ADAL" clId="{6C8492E1-FDC6-4B41-9318-96B51F9423A0}" dt="2024-04-05T08:56:17.881" v="2253"/>
          <ac:cxnSpMkLst>
            <pc:docMk/>
            <pc:sldMk cId="3046017055" sldId="466"/>
            <ac:cxnSpMk id="198" creationId="{5981937D-5678-BEBD-390A-686A71853E1A}"/>
          </ac:cxnSpMkLst>
        </pc:cxnChg>
        <pc:cxnChg chg="mod">
          <ac:chgData name="Imogen Sackett" userId="983d8044-f657-429e-ae38-3185fb507e2d" providerId="ADAL" clId="{6C8492E1-FDC6-4B41-9318-96B51F9423A0}" dt="2024-04-05T08:56:17.881" v="2253"/>
          <ac:cxnSpMkLst>
            <pc:docMk/>
            <pc:sldMk cId="3046017055" sldId="466"/>
            <ac:cxnSpMk id="200" creationId="{FB40799B-104D-46C7-6178-E297FB6030A8}"/>
          </ac:cxnSpMkLst>
        </pc:cxnChg>
        <pc:cxnChg chg="mod">
          <ac:chgData name="Imogen Sackett" userId="983d8044-f657-429e-ae38-3185fb507e2d" providerId="ADAL" clId="{6C8492E1-FDC6-4B41-9318-96B51F9423A0}" dt="2024-04-05T08:56:17.881" v="2253"/>
          <ac:cxnSpMkLst>
            <pc:docMk/>
            <pc:sldMk cId="3046017055" sldId="466"/>
            <ac:cxnSpMk id="201" creationId="{C2D07847-BE5D-1063-8F9E-D02C744DE02F}"/>
          </ac:cxnSpMkLst>
        </pc:cxnChg>
        <pc:cxnChg chg="mod">
          <ac:chgData name="Imogen Sackett" userId="983d8044-f657-429e-ae38-3185fb507e2d" providerId="ADAL" clId="{6C8492E1-FDC6-4B41-9318-96B51F9423A0}" dt="2024-04-05T08:56:17.881" v="2253"/>
          <ac:cxnSpMkLst>
            <pc:docMk/>
            <pc:sldMk cId="3046017055" sldId="466"/>
            <ac:cxnSpMk id="202" creationId="{B9880496-D67C-469A-C45F-A04965F67366}"/>
          </ac:cxnSpMkLst>
        </pc:cxnChg>
        <pc:cxnChg chg="mod">
          <ac:chgData name="Imogen Sackett" userId="983d8044-f657-429e-ae38-3185fb507e2d" providerId="ADAL" clId="{6C8492E1-FDC6-4B41-9318-96B51F9423A0}" dt="2024-04-05T08:56:17.881" v="2253"/>
          <ac:cxnSpMkLst>
            <pc:docMk/>
            <pc:sldMk cId="3046017055" sldId="466"/>
            <ac:cxnSpMk id="203" creationId="{12327F16-A5B4-9B2A-2109-03F68173BA26}"/>
          </ac:cxnSpMkLst>
        </pc:cxnChg>
        <pc:cxnChg chg="mod">
          <ac:chgData name="Imogen Sackett" userId="983d8044-f657-429e-ae38-3185fb507e2d" providerId="ADAL" clId="{6C8492E1-FDC6-4B41-9318-96B51F9423A0}" dt="2024-04-05T08:56:17.881" v="2253"/>
          <ac:cxnSpMkLst>
            <pc:docMk/>
            <pc:sldMk cId="3046017055" sldId="466"/>
            <ac:cxnSpMk id="204" creationId="{29B10A72-0E24-1913-7245-FD6E9C0270E2}"/>
          </ac:cxnSpMkLst>
        </pc:cxnChg>
        <pc:cxnChg chg="mod">
          <ac:chgData name="Imogen Sackett" userId="983d8044-f657-429e-ae38-3185fb507e2d" providerId="ADAL" clId="{6C8492E1-FDC6-4B41-9318-96B51F9423A0}" dt="2024-04-05T08:56:17.881" v="2253"/>
          <ac:cxnSpMkLst>
            <pc:docMk/>
            <pc:sldMk cId="3046017055" sldId="466"/>
            <ac:cxnSpMk id="205" creationId="{99885161-6D4D-DED5-6B22-A9303A1256F6}"/>
          </ac:cxnSpMkLst>
        </pc:cxnChg>
        <pc:cxnChg chg="mod">
          <ac:chgData name="Imogen Sackett" userId="983d8044-f657-429e-ae38-3185fb507e2d" providerId="ADAL" clId="{6C8492E1-FDC6-4B41-9318-96B51F9423A0}" dt="2024-04-05T08:56:17.881" v="2253"/>
          <ac:cxnSpMkLst>
            <pc:docMk/>
            <pc:sldMk cId="3046017055" sldId="466"/>
            <ac:cxnSpMk id="206" creationId="{60065EA0-E4D7-EF7C-0B35-95D81A896703}"/>
          </ac:cxnSpMkLst>
        </pc:cxnChg>
        <pc:cxnChg chg="mod">
          <ac:chgData name="Imogen Sackett" userId="983d8044-f657-429e-ae38-3185fb507e2d" providerId="ADAL" clId="{6C8492E1-FDC6-4B41-9318-96B51F9423A0}" dt="2024-04-05T08:56:17.881" v="2253"/>
          <ac:cxnSpMkLst>
            <pc:docMk/>
            <pc:sldMk cId="3046017055" sldId="466"/>
            <ac:cxnSpMk id="207" creationId="{E7CB0B27-FC3D-E98B-276D-E1224B05F3E7}"/>
          </ac:cxnSpMkLst>
        </pc:cxnChg>
        <pc:cxnChg chg="mod">
          <ac:chgData name="Imogen Sackett" userId="983d8044-f657-429e-ae38-3185fb507e2d" providerId="ADAL" clId="{6C8492E1-FDC6-4B41-9318-96B51F9423A0}" dt="2024-04-05T08:56:17.881" v="2253"/>
          <ac:cxnSpMkLst>
            <pc:docMk/>
            <pc:sldMk cId="3046017055" sldId="466"/>
            <ac:cxnSpMk id="208" creationId="{7C75E1C9-BDFB-C0C4-9F80-BD318F3059DE}"/>
          </ac:cxnSpMkLst>
        </pc:cxnChg>
        <pc:cxnChg chg="mod">
          <ac:chgData name="Imogen Sackett" userId="983d8044-f657-429e-ae38-3185fb507e2d" providerId="ADAL" clId="{6C8492E1-FDC6-4B41-9318-96B51F9423A0}" dt="2024-04-05T08:56:17.881" v="2253"/>
          <ac:cxnSpMkLst>
            <pc:docMk/>
            <pc:sldMk cId="3046017055" sldId="466"/>
            <ac:cxnSpMk id="209" creationId="{43038542-1F5E-4D75-CDE8-9CC276E73725}"/>
          </ac:cxnSpMkLst>
        </pc:cxnChg>
        <pc:cxnChg chg="mod">
          <ac:chgData name="Imogen Sackett" userId="983d8044-f657-429e-ae38-3185fb507e2d" providerId="ADAL" clId="{6C8492E1-FDC6-4B41-9318-96B51F9423A0}" dt="2024-04-05T08:56:17.881" v="2253"/>
          <ac:cxnSpMkLst>
            <pc:docMk/>
            <pc:sldMk cId="3046017055" sldId="466"/>
            <ac:cxnSpMk id="210" creationId="{AB21BDFB-FE84-B50E-345A-5B4A3E6E7A4A}"/>
          </ac:cxnSpMkLst>
        </pc:cxnChg>
        <pc:cxnChg chg="mod">
          <ac:chgData name="Imogen Sackett" userId="983d8044-f657-429e-ae38-3185fb507e2d" providerId="ADAL" clId="{6C8492E1-FDC6-4B41-9318-96B51F9423A0}" dt="2024-04-05T08:56:17.881" v="2253"/>
          <ac:cxnSpMkLst>
            <pc:docMk/>
            <pc:sldMk cId="3046017055" sldId="466"/>
            <ac:cxnSpMk id="211" creationId="{44DB85AA-F67B-B1E2-D4B4-BC89738B279A}"/>
          </ac:cxnSpMkLst>
        </pc:cxnChg>
        <pc:cxnChg chg="mod">
          <ac:chgData name="Imogen Sackett" userId="983d8044-f657-429e-ae38-3185fb507e2d" providerId="ADAL" clId="{6C8492E1-FDC6-4B41-9318-96B51F9423A0}" dt="2024-04-05T08:56:17.881" v="2253"/>
          <ac:cxnSpMkLst>
            <pc:docMk/>
            <pc:sldMk cId="3046017055" sldId="466"/>
            <ac:cxnSpMk id="212" creationId="{F00DEA11-C8D4-54AD-E58D-94D99EF78157}"/>
          </ac:cxnSpMkLst>
        </pc:cxnChg>
        <pc:cxnChg chg="mod">
          <ac:chgData name="Imogen Sackett" userId="983d8044-f657-429e-ae38-3185fb507e2d" providerId="ADAL" clId="{6C8492E1-FDC6-4B41-9318-96B51F9423A0}" dt="2024-04-05T08:56:17.881" v="2253"/>
          <ac:cxnSpMkLst>
            <pc:docMk/>
            <pc:sldMk cId="3046017055" sldId="466"/>
            <ac:cxnSpMk id="213" creationId="{5DBACE63-4473-4AB9-B8D9-B82AA1C08EEE}"/>
          </ac:cxnSpMkLst>
        </pc:cxnChg>
      </pc:sldChg>
      <pc:sldChg chg="addSp delSp modSp mod">
        <pc:chgData name="Imogen Sackett" userId="983d8044-f657-429e-ae38-3185fb507e2d" providerId="ADAL" clId="{6C8492E1-FDC6-4B41-9318-96B51F9423A0}" dt="2024-04-05T06:20:07.815" v="506" actId="14100"/>
        <pc:sldMkLst>
          <pc:docMk/>
          <pc:sldMk cId="3998799609" sldId="467"/>
        </pc:sldMkLst>
        <pc:spChg chg="add mod">
          <ac:chgData name="Imogen Sackett" userId="983d8044-f657-429e-ae38-3185fb507e2d" providerId="ADAL" clId="{6C8492E1-FDC6-4B41-9318-96B51F9423A0}" dt="2024-04-05T06:03:30.849" v="319"/>
          <ac:spMkLst>
            <pc:docMk/>
            <pc:sldMk cId="3998799609" sldId="467"/>
            <ac:spMk id="2" creationId="{4C23516D-50FE-8711-5EE2-5A3CCCF4279E}"/>
          </ac:spMkLst>
        </pc:spChg>
        <pc:spChg chg="mod">
          <ac:chgData name="Imogen Sackett" userId="983d8044-f657-429e-ae38-3185fb507e2d" providerId="ADAL" clId="{6C8492E1-FDC6-4B41-9318-96B51F9423A0}" dt="2024-04-05T05:50:07.400" v="146" actId="20577"/>
          <ac:spMkLst>
            <pc:docMk/>
            <pc:sldMk cId="3998799609" sldId="467"/>
            <ac:spMk id="6" creationId="{E8773646-95A6-F31C-465B-40EEE7027D97}"/>
          </ac:spMkLst>
        </pc:spChg>
        <pc:spChg chg="mod">
          <ac:chgData name="Imogen Sackett" userId="983d8044-f657-429e-ae38-3185fb507e2d" providerId="ADAL" clId="{6C8492E1-FDC6-4B41-9318-96B51F9423A0}" dt="2024-04-05T05:51:01.968" v="183" actId="1076"/>
          <ac:spMkLst>
            <pc:docMk/>
            <pc:sldMk cId="3998799609" sldId="467"/>
            <ac:spMk id="7" creationId="{AE69489E-3EDD-CC66-499E-8DFAAA9DBF09}"/>
          </ac:spMkLst>
        </pc:spChg>
        <pc:spChg chg="add del mod">
          <ac:chgData name="Imogen Sackett" userId="983d8044-f657-429e-ae38-3185fb507e2d" providerId="ADAL" clId="{6C8492E1-FDC6-4B41-9318-96B51F9423A0}" dt="2024-04-05T06:00:04.191" v="297" actId="1076"/>
          <ac:spMkLst>
            <pc:docMk/>
            <pc:sldMk cId="3998799609" sldId="467"/>
            <ac:spMk id="29" creationId="{886FC22A-182E-DF81-666F-24435CFFA851}"/>
          </ac:spMkLst>
        </pc:spChg>
        <pc:spChg chg="add del mod">
          <ac:chgData name="Imogen Sackett" userId="983d8044-f657-429e-ae38-3185fb507e2d" providerId="ADAL" clId="{6C8492E1-FDC6-4B41-9318-96B51F9423A0}" dt="2024-04-05T06:13:28.810" v="397" actId="1037"/>
          <ac:spMkLst>
            <pc:docMk/>
            <pc:sldMk cId="3998799609" sldId="467"/>
            <ac:spMk id="31" creationId="{67DEF5D2-6BC4-6C4B-E16E-E6F554B574F6}"/>
          </ac:spMkLst>
        </pc:spChg>
        <pc:spChg chg="mod">
          <ac:chgData name="Imogen Sackett" userId="983d8044-f657-429e-ae38-3185fb507e2d" providerId="ADAL" clId="{6C8492E1-FDC6-4B41-9318-96B51F9423A0}" dt="2024-04-05T06:18:24.115" v="489" actId="1076"/>
          <ac:spMkLst>
            <pc:docMk/>
            <pc:sldMk cId="3998799609" sldId="467"/>
            <ac:spMk id="34" creationId="{66490B5B-DFD8-2D0A-BC1B-0C60E33D538E}"/>
          </ac:spMkLst>
        </pc:spChg>
        <pc:spChg chg="mod">
          <ac:chgData name="Imogen Sackett" userId="983d8044-f657-429e-ae38-3185fb507e2d" providerId="ADAL" clId="{6C8492E1-FDC6-4B41-9318-96B51F9423A0}" dt="2024-04-05T06:13:28.810" v="397" actId="1037"/>
          <ac:spMkLst>
            <pc:docMk/>
            <pc:sldMk cId="3998799609" sldId="467"/>
            <ac:spMk id="35" creationId="{EE942732-5553-2554-B030-6936F60B80DF}"/>
          </ac:spMkLst>
        </pc:spChg>
        <pc:spChg chg="del mod">
          <ac:chgData name="Imogen Sackett" userId="983d8044-f657-429e-ae38-3185fb507e2d" providerId="ADAL" clId="{6C8492E1-FDC6-4B41-9318-96B51F9423A0}" dt="2024-04-05T06:10:59.576" v="370" actId="478"/>
          <ac:spMkLst>
            <pc:docMk/>
            <pc:sldMk cId="3998799609" sldId="467"/>
            <ac:spMk id="36" creationId="{60E28EA6-0EDA-FAEB-7949-9CBFD3339FDC}"/>
          </ac:spMkLst>
        </pc:spChg>
        <pc:spChg chg="mod">
          <ac:chgData name="Imogen Sackett" userId="983d8044-f657-429e-ae38-3185fb507e2d" providerId="ADAL" clId="{6C8492E1-FDC6-4B41-9318-96B51F9423A0}" dt="2024-04-05T06:13:36.131" v="401" actId="1037"/>
          <ac:spMkLst>
            <pc:docMk/>
            <pc:sldMk cId="3998799609" sldId="467"/>
            <ac:spMk id="37" creationId="{2044BD12-44B6-6608-C0C0-B2E8C98BFC0D}"/>
          </ac:spMkLst>
        </pc:spChg>
        <pc:spChg chg="del mod">
          <ac:chgData name="Imogen Sackett" userId="983d8044-f657-429e-ae38-3185fb507e2d" providerId="ADAL" clId="{6C8492E1-FDC6-4B41-9318-96B51F9423A0}" dt="2024-04-05T06:19:54.297" v="505" actId="478"/>
          <ac:spMkLst>
            <pc:docMk/>
            <pc:sldMk cId="3998799609" sldId="467"/>
            <ac:spMk id="38" creationId="{9FB1E242-32C9-4F91-425E-0F4D27CA090C}"/>
          </ac:spMkLst>
        </pc:spChg>
        <pc:spChg chg="mod">
          <ac:chgData name="Imogen Sackett" userId="983d8044-f657-429e-ae38-3185fb507e2d" providerId="ADAL" clId="{6C8492E1-FDC6-4B41-9318-96B51F9423A0}" dt="2024-04-05T06:18:13.555" v="487" actId="1038"/>
          <ac:spMkLst>
            <pc:docMk/>
            <pc:sldMk cId="3998799609" sldId="467"/>
            <ac:spMk id="42" creationId="{C5D0CBDC-1F46-52A1-6258-77E880176BB1}"/>
          </ac:spMkLst>
        </pc:spChg>
        <pc:spChg chg="mod">
          <ac:chgData name="Imogen Sackett" userId="983d8044-f657-429e-ae38-3185fb507e2d" providerId="ADAL" clId="{6C8492E1-FDC6-4B41-9318-96B51F9423A0}" dt="2024-04-05T06:19:45.563" v="504" actId="1037"/>
          <ac:spMkLst>
            <pc:docMk/>
            <pc:sldMk cId="3998799609" sldId="467"/>
            <ac:spMk id="46" creationId="{8EC32C48-FA2A-5696-2B9D-31F4C51B53CE}"/>
          </ac:spMkLst>
        </pc:spChg>
        <pc:spChg chg="del mod">
          <ac:chgData name="Imogen Sackett" userId="983d8044-f657-429e-ae38-3185fb507e2d" providerId="ADAL" clId="{6C8492E1-FDC6-4B41-9318-96B51F9423A0}" dt="2024-04-05T05:58:04.256" v="270" actId="478"/>
          <ac:spMkLst>
            <pc:docMk/>
            <pc:sldMk cId="3998799609" sldId="467"/>
            <ac:spMk id="50" creationId="{0C81B98E-3149-403E-5509-49FA099B9B3C}"/>
          </ac:spMkLst>
        </pc:spChg>
        <pc:spChg chg="mod">
          <ac:chgData name="Imogen Sackett" userId="983d8044-f657-429e-ae38-3185fb507e2d" providerId="ADAL" clId="{6C8492E1-FDC6-4B41-9318-96B51F9423A0}" dt="2024-04-05T06:15:08.092" v="438" actId="1037"/>
          <ac:spMkLst>
            <pc:docMk/>
            <pc:sldMk cId="3998799609" sldId="467"/>
            <ac:spMk id="54" creationId="{BAF6FE10-CA08-40E0-1983-F7A82C1C8B66}"/>
          </ac:spMkLst>
        </pc:spChg>
        <pc:spChg chg="del mod">
          <ac:chgData name="Imogen Sackett" userId="983d8044-f657-429e-ae38-3185fb507e2d" providerId="ADAL" clId="{6C8492E1-FDC6-4B41-9318-96B51F9423A0}" dt="2024-04-05T05:58:00.554" v="269" actId="478"/>
          <ac:spMkLst>
            <pc:docMk/>
            <pc:sldMk cId="3998799609" sldId="467"/>
            <ac:spMk id="57" creationId="{C6A0866D-D77B-BCAA-6BFE-0F92FABF7066}"/>
          </ac:spMkLst>
        </pc:spChg>
        <pc:spChg chg="mod">
          <ac:chgData name="Imogen Sackett" userId="983d8044-f657-429e-ae38-3185fb507e2d" providerId="ADAL" clId="{6C8492E1-FDC6-4B41-9318-96B51F9423A0}" dt="2024-04-05T06:15:53.720" v="443" actId="14100"/>
          <ac:spMkLst>
            <pc:docMk/>
            <pc:sldMk cId="3998799609" sldId="467"/>
            <ac:spMk id="59" creationId="{34D0BF49-FCAB-C724-190D-AAC42A72A9BF}"/>
          </ac:spMkLst>
        </pc:spChg>
        <pc:spChg chg="del mod">
          <ac:chgData name="Imogen Sackett" userId="983d8044-f657-429e-ae38-3185fb507e2d" providerId="ADAL" clId="{6C8492E1-FDC6-4B41-9318-96B51F9423A0}" dt="2024-04-05T06:19:54.297" v="505" actId="478"/>
          <ac:spMkLst>
            <pc:docMk/>
            <pc:sldMk cId="3998799609" sldId="467"/>
            <ac:spMk id="64" creationId="{696A2A84-6A28-21AA-9F36-98983F4973AC}"/>
          </ac:spMkLst>
        </pc:spChg>
        <pc:grpChg chg="mod">
          <ac:chgData name="Imogen Sackett" userId="983d8044-f657-429e-ae38-3185fb507e2d" providerId="ADAL" clId="{6C8492E1-FDC6-4B41-9318-96B51F9423A0}" dt="2024-04-05T05:50:16.894" v="166" actId="1036"/>
          <ac:grpSpMkLst>
            <pc:docMk/>
            <pc:sldMk cId="3998799609" sldId="467"/>
            <ac:grpSpMk id="58" creationId="{27A05DD7-9805-5B42-2C89-2FFD9E20F3A0}"/>
          </ac:grpSpMkLst>
        </pc:grpChg>
        <pc:picChg chg="add del mod modCrop">
          <ac:chgData name="Imogen Sackett" userId="983d8044-f657-429e-ae38-3185fb507e2d" providerId="ADAL" clId="{6C8492E1-FDC6-4B41-9318-96B51F9423A0}" dt="2024-04-05T06:00:00.473" v="296" actId="14100"/>
          <ac:picMkLst>
            <pc:docMk/>
            <pc:sldMk cId="3998799609" sldId="467"/>
            <ac:picMk id="4" creationId="{D3C94A37-4852-85DA-B99D-ED95B42A8564}"/>
          </ac:picMkLst>
        </pc:picChg>
        <pc:picChg chg="mod">
          <ac:chgData name="Imogen Sackett" userId="983d8044-f657-429e-ae38-3185fb507e2d" providerId="ADAL" clId="{6C8492E1-FDC6-4B41-9318-96B51F9423A0}" dt="2024-04-05T06:13:28.810" v="397" actId="1037"/>
          <ac:picMkLst>
            <pc:docMk/>
            <pc:sldMk cId="3998799609" sldId="467"/>
            <ac:picMk id="13" creationId="{4270654A-D205-7400-CA01-CB14A2842D18}"/>
          </ac:picMkLst>
        </pc:picChg>
        <pc:picChg chg="add del mod modCrop">
          <ac:chgData name="Imogen Sackett" userId="983d8044-f657-429e-ae38-3185fb507e2d" providerId="ADAL" clId="{6C8492E1-FDC6-4B41-9318-96B51F9423A0}" dt="2024-04-05T06:15:31.028" v="441" actId="1076"/>
          <ac:picMkLst>
            <pc:docMk/>
            <pc:sldMk cId="3998799609" sldId="467"/>
            <ac:picMk id="16" creationId="{E14E626D-1C33-783E-77F1-0CFB8A6D8F4A}"/>
          </ac:picMkLst>
        </pc:picChg>
        <pc:picChg chg="del mod">
          <ac:chgData name="Imogen Sackett" userId="983d8044-f657-429e-ae38-3185fb507e2d" providerId="ADAL" clId="{6C8492E1-FDC6-4B41-9318-96B51F9423A0}" dt="2024-04-05T06:10:59.576" v="370" actId="478"/>
          <ac:picMkLst>
            <pc:docMk/>
            <pc:sldMk cId="3998799609" sldId="467"/>
            <ac:picMk id="18" creationId="{9D99689C-9E57-EA86-55B2-33B90DC2B1DE}"/>
          </ac:picMkLst>
        </pc:picChg>
        <pc:picChg chg="del mod">
          <ac:chgData name="Imogen Sackett" userId="983d8044-f657-429e-ae38-3185fb507e2d" providerId="ADAL" clId="{6C8492E1-FDC6-4B41-9318-96B51F9423A0}" dt="2024-04-05T06:19:54.297" v="505" actId="478"/>
          <ac:picMkLst>
            <pc:docMk/>
            <pc:sldMk cId="3998799609" sldId="467"/>
            <ac:picMk id="24" creationId="{577EB162-716D-7332-A27C-F7A396A57925}"/>
          </ac:picMkLst>
        </pc:picChg>
        <pc:picChg chg="del mod">
          <ac:chgData name="Imogen Sackett" userId="983d8044-f657-429e-ae38-3185fb507e2d" providerId="ADAL" clId="{6C8492E1-FDC6-4B41-9318-96B51F9423A0}" dt="2024-04-05T06:09:47.989" v="360" actId="478"/>
          <ac:picMkLst>
            <pc:docMk/>
            <pc:sldMk cId="3998799609" sldId="467"/>
            <ac:picMk id="27" creationId="{0AE4D8E4-9DCE-FD8B-EA62-543CA78D4F37}"/>
          </ac:picMkLst>
        </pc:picChg>
        <pc:picChg chg="mod modCrop">
          <ac:chgData name="Imogen Sackett" userId="983d8044-f657-429e-ae38-3185fb507e2d" providerId="ADAL" clId="{6C8492E1-FDC6-4B41-9318-96B51F9423A0}" dt="2024-04-05T06:18:20.821" v="488" actId="14100"/>
          <ac:picMkLst>
            <pc:docMk/>
            <pc:sldMk cId="3998799609" sldId="467"/>
            <ac:picMk id="33" creationId="{696AFC53-49CA-295B-6272-235C8FD8098B}"/>
          </ac:picMkLst>
        </pc:picChg>
        <pc:picChg chg="mod modCrop">
          <ac:chgData name="Imogen Sackett" userId="983d8044-f657-429e-ae38-3185fb507e2d" providerId="ADAL" clId="{6C8492E1-FDC6-4B41-9318-96B51F9423A0}" dt="2024-04-05T06:18:13.555" v="487" actId="1038"/>
          <ac:picMkLst>
            <pc:docMk/>
            <pc:sldMk cId="3998799609" sldId="467"/>
            <ac:picMk id="40" creationId="{88F0C5E9-09C8-3F7D-7866-FBCD25A86F8E}"/>
          </ac:picMkLst>
        </pc:picChg>
        <pc:picChg chg="mod modCrop">
          <ac:chgData name="Imogen Sackett" userId="983d8044-f657-429e-ae38-3185fb507e2d" providerId="ADAL" clId="{6C8492E1-FDC6-4B41-9318-96B51F9423A0}" dt="2024-04-05T06:19:41.426" v="498" actId="14100"/>
          <ac:picMkLst>
            <pc:docMk/>
            <pc:sldMk cId="3998799609" sldId="467"/>
            <ac:picMk id="44" creationId="{27C34FE7-C08B-942F-659D-18261669EDA6}"/>
          </ac:picMkLst>
        </pc:picChg>
        <pc:picChg chg="del mod">
          <ac:chgData name="Imogen Sackett" userId="983d8044-f657-429e-ae38-3185fb507e2d" providerId="ADAL" clId="{6C8492E1-FDC6-4B41-9318-96B51F9423A0}" dt="2024-04-05T05:58:04.256" v="270" actId="478"/>
          <ac:picMkLst>
            <pc:docMk/>
            <pc:sldMk cId="3998799609" sldId="467"/>
            <ac:picMk id="48" creationId="{FD2D5E96-C869-D802-9FDB-7781760A9DB7}"/>
          </ac:picMkLst>
        </pc:picChg>
        <pc:picChg chg="mod">
          <ac:chgData name="Imogen Sackett" userId="983d8044-f657-429e-ae38-3185fb507e2d" providerId="ADAL" clId="{6C8492E1-FDC6-4B41-9318-96B51F9423A0}" dt="2024-04-05T06:20:07.815" v="506" actId="14100"/>
          <ac:picMkLst>
            <pc:docMk/>
            <pc:sldMk cId="3998799609" sldId="467"/>
            <ac:picMk id="52" creationId="{5A78681F-9D33-DD19-684C-057B30FBB115}"/>
          </ac:picMkLst>
        </pc:picChg>
        <pc:picChg chg="del mod">
          <ac:chgData name="Imogen Sackett" userId="983d8044-f657-429e-ae38-3185fb507e2d" providerId="ADAL" clId="{6C8492E1-FDC6-4B41-9318-96B51F9423A0}" dt="2024-04-05T05:57:56.894" v="268" actId="478"/>
          <ac:picMkLst>
            <pc:docMk/>
            <pc:sldMk cId="3998799609" sldId="467"/>
            <ac:picMk id="56" creationId="{245D7FBD-B496-BC4D-EBE9-C10F7FCDB1A7}"/>
          </ac:picMkLst>
        </pc:picChg>
        <pc:picChg chg="mod">
          <ac:chgData name="Imogen Sackett" userId="983d8044-f657-429e-ae38-3185fb507e2d" providerId="ADAL" clId="{6C8492E1-FDC6-4B41-9318-96B51F9423A0}" dt="2024-04-05T06:16:01.740" v="456" actId="1038"/>
          <ac:picMkLst>
            <pc:docMk/>
            <pc:sldMk cId="3998799609" sldId="467"/>
            <ac:picMk id="60" creationId="{2657AEC8-CD05-3E2C-E083-1509933B7990}"/>
          </ac:picMkLst>
        </pc:picChg>
        <pc:picChg chg="del mod">
          <ac:chgData name="Imogen Sackett" userId="983d8044-f657-429e-ae38-3185fb507e2d" providerId="ADAL" clId="{6C8492E1-FDC6-4B41-9318-96B51F9423A0}" dt="2024-04-05T06:19:54.297" v="505" actId="478"/>
          <ac:picMkLst>
            <pc:docMk/>
            <pc:sldMk cId="3998799609" sldId="467"/>
            <ac:picMk id="62" creationId="{AE3DDAA3-4928-DD4E-62E6-725E368D84B6}"/>
          </ac:picMkLst>
        </pc:picChg>
        <pc:picChg chg="add mod">
          <ac:chgData name="Imogen Sackett" userId="983d8044-f657-429e-ae38-3185fb507e2d" providerId="ADAL" clId="{6C8492E1-FDC6-4B41-9318-96B51F9423A0}" dt="2024-04-05T06:03:49.997" v="321" actId="14861"/>
          <ac:picMkLst>
            <pc:docMk/>
            <pc:sldMk cId="3998799609" sldId="467"/>
            <ac:picMk id="1026" creationId="{7EDA079D-5C01-6076-F0E3-90596C9C0580}"/>
          </ac:picMkLst>
        </pc:picChg>
        <pc:picChg chg="add mod">
          <ac:chgData name="Imogen Sackett" userId="983d8044-f657-429e-ae38-3185fb507e2d" providerId="ADAL" clId="{6C8492E1-FDC6-4B41-9318-96B51F9423A0}" dt="2024-04-05T06:18:56.261" v="491" actId="18131"/>
          <ac:picMkLst>
            <pc:docMk/>
            <pc:sldMk cId="3998799609" sldId="467"/>
            <ac:picMk id="1028" creationId="{5B6A878D-A170-93EA-6669-2E8121F82762}"/>
          </ac:picMkLst>
        </pc:picChg>
      </pc:sldChg>
      <pc:sldChg chg="addSp delSp modSp mod">
        <pc:chgData name="Imogen Sackett" userId="983d8044-f657-429e-ae38-3185fb507e2d" providerId="ADAL" clId="{6C8492E1-FDC6-4B41-9318-96B51F9423A0}" dt="2024-04-05T08:58:39.484" v="2295" actId="1076"/>
        <pc:sldMkLst>
          <pc:docMk/>
          <pc:sldMk cId="2445223601" sldId="468"/>
        </pc:sldMkLst>
        <pc:spChg chg="mod ord">
          <ac:chgData name="Imogen Sackett" userId="983d8044-f657-429e-ae38-3185fb507e2d" providerId="ADAL" clId="{6C8492E1-FDC6-4B41-9318-96B51F9423A0}" dt="2024-04-05T06:33:05.186" v="670" actId="14100"/>
          <ac:spMkLst>
            <pc:docMk/>
            <pc:sldMk cId="2445223601" sldId="468"/>
            <ac:spMk id="2" creationId="{5E162461-C896-B315-37B0-3D5E94349693}"/>
          </ac:spMkLst>
        </pc:spChg>
        <pc:spChg chg="mod">
          <ac:chgData name="Imogen Sackett" userId="983d8044-f657-429e-ae38-3185fb507e2d" providerId="ADAL" clId="{6C8492E1-FDC6-4B41-9318-96B51F9423A0}" dt="2024-04-05T06:30:16.454" v="626" actId="1076"/>
          <ac:spMkLst>
            <pc:docMk/>
            <pc:sldMk cId="2445223601" sldId="468"/>
            <ac:spMk id="3" creationId="{E7905F27-AECE-DE26-940C-D1F6917B29A8}"/>
          </ac:spMkLst>
        </pc:spChg>
        <pc:spChg chg="add mod">
          <ac:chgData name="Imogen Sackett" userId="983d8044-f657-429e-ae38-3185fb507e2d" providerId="ADAL" clId="{6C8492E1-FDC6-4B41-9318-96B51F9423A0}" dt="2024-04-05T06:27:28.305" v="580"/>
          <ac:spMkLst>
            <pc:docMk/>
            <pc:sldMk cId="2445223601" sldId="468"/>
            <ac:spMk id="4" creationId="{1AEADB8D-09CB-7BC4-079F-15305DB7757D}"/>
          </ac:spMkLst>
        </pc:spChg>
        <pc:spChg chg="mod ord">
          <ac:chgData name="Imogen Sackett" userId="983d8044-f657-429e-ae38-3185fb507e2d" providerId="ADAL" clId="{6C8492E1-FDC6-4B41-9318-96B51F9423A0}" dt="2024-04-05T06:32:42.676" v="665" actId="1076"/>
          <ac:spMkLst>
            <pc:docMk/>
            <pc:sldMk cId="2445223601" sldId="468"/>
            <ac:spMk id="5" creationId="{E7A8B559-CCC9-9A50-3F70-F13F890ABE03}"/>
          </ac:spMkLst>
        </pc:spChg>
        <pc:spChg chg="del">
          <ac:chgData name="Imogen Sackett" userId="983d8044-f657-429e-ae38-3185fb507e2d" providerId="ADAL" clId="{6C8492E1-FDC6-4B41-9318-96B51F9423A0}" dt="2024-04-05T06:27:27.390" v="579" actId="478"/>
          <ac:spMkLst>
            <pc:docMk/>
            <pc:sldMk cId="2445223601" sldId="468"/>
            <ac:spMk id="6" creationId="{68EB5C16-1AF3-172D-9350-EBC92E1FFF9B}"/>
          </ac:spMkLst>
        </pc:spChg>
        <pc:spChg chg="del mod">
          <ac:chgData name="Imogen Sackett" userId="983d8044-f657-429e-ae38-3185fb507e2d" providerId="ADAL" clId="{6C8492E1-FDC6-4B41-9318-96B51F9423A0}" dt="2024-04-05T06:27:33.996" v="582" actId="478"/>
          <ac:spMkLst>
            <pc:docMk/>
            <pc:sldMk cId="2445223601" sldId="468"/>
            <ac:spMk id="7" creationId="{5D604D72-1782-37B0-5489-6DE762D5A10F}"/>
          </ac:spMkLst>
        </pc:spChg>
        <pc:spChg chg="add mod">
          <ac:chgData name="Imogen Sackett" userId="983d8044-f657-429e-ae38-3185fb507e2d" providerId="ADAL" clId="{6C8492E1-FDC6-4B41-9318-96B51F9423A0}" dt="2024-04-05T06:27:44.608" v="587" actId="20577"/>
          <ac:spMkLst>
            <pc:docMk/>
            <pc:sldMk cId="2445223601" sldId="468"/>
            <ac:spMk id="8" creationId="{1FA5CACA-AB7B-381E-1C16-65756CD957D6}"/>
          </ac:spMkLst>
        </pc:spChg>
        <pc:spChg chg="del">
          <ac:chgData name="Imogen Sackett" userId="983d8044-f657-429e-ae38-3185fb507e2d" providerId="ADAL" clId="{6C8492E1-FDC6-4B41-9318-96B51F9423A0}" dt="2024-04-05T06:29:01.980" v="608" actId="478"/>
          <ac:spMkLst>
            <pc:docMk/>
            <pc:sldMk cId="2445223601" sldId="468"/>
            <ac:spMk id="42" creationId="{25F44C9D-E755-D33C-BC11-B36969BFBF01}"/>
          </ac:spMkLst>
        </pc:spChg>
        <pc:spChg chg="del">
          <ac:chgData name="Imogen Sackett" userId="983d8044-f657-429e-ae38-3185fb507e2d" providerId="ADAL" clId="{6C8492E1-FDC6-4B41-9318-96B51F9423A0}" dt="2024-04-05T06:29:07.961" v="609" actId="478"/>
          <ac:spMkLst>
            <pc:docMk/>
            <pc:sldMk cId="2445223601" sldId="468"/>
            <ac:spMk id="46" creationId="{E04AF5FA-BD7F-AB2B-AD4E-8359852C82B6}"/>
          </ac:spMkLst>
        </pc:spChg>
        <pc:picChg chg="add mod">
          <ac:chgData name="Imogen Sackett" userId="983d8044-f657-429e-ae38-3185fb507e2d" providerId="ADAL" clId="{6C8492E1-FDC6-4B41-9318-96B51F9423A0}" dt="2024-04-05T08:58:39.484" v="2295" actId="1076"/>
          <ac:picMkLst>
            <pc:docMk/>
            <pc:sldMk cId="2445223601" sldId="468"/>
            <ac:picMk id="10" creationId="{7FC4CA93-4B0B-6D92-4B33-497474AF54CE}"/>
          </ac:picMkLst>
        </pc:picChg>
        <pc:picChg chg="add mod">
          <ac:chgData name="Imogen Sackett" userId="983d8044-f657-429e-ae38-3185fb507e2d" providerId="ADAL" clId="{6C8492E1-FDC6-4B41-9318-96B51F9423A0}" dt="2024-04-05T08:58:24.918" v="2293"/>
          <ac:picMkLst>
            <pc:docMk/>
            <pc:sldMk cId="2445223601" sldId="468"/>
            <ac:picMk id="11" creationId="{8BAECE9F-BE1A-19D3-0C77-7BB24E036D5D}"/>
          </ac:picMkLst>
        </pc:picChg>
        <pc:picChg chg="del mod">
          <ac:chgData name="Imogen Sackett" userId="983d8044-f657-429e-ae38-3185fb507e2d" providerId="ADAL" clId="{6C8492E1-FDC6-4B41-9318-96B51F9423A0}" dt="2024-04-05T06:31:14.104" v="645" actId="478"/>
          <ac:picMkLst>
            <pc:docMk/>
            <pc:sldMk cId="2445223601" sldId="468"/>
            <ac:picMk id="40" creationId="{D5D2880A-D32F-ADFF-A603-1B0636E9042F}"/>
          </ac:picMkLst>
        </pc:picChg>
        <pc:picChg chg="mod">
          <ac:chgData name="Imogen Sackett" userId="983d8044-f657-429e-ae38-3185fb507e2d" providerId="ADAL" clId="{6C8492E1-FDC6-4B41-9318-96B51F9423A0}" dt="2024-04-05T06:32:32.579" v="664" actId="14100"/>
          <ac:picMkLst>
            <pc:docMk/>
            <pc:sldMk cId="2445223601" sldId="468"/>
            <ac:picMk id="44" creationId="{9E9BF250-F7BE-7FE8-0FFB-5EE65D43D4C3}"/>
          </ac:picMkLst>
        </pc:picChg>
        <pc:picChg chg="add mod">
          <ac:chgData name="Imogen Sackett" userId="983d8044-f657-429e-ae38-3185fb507e2d" providerId="ADAL" clId="{6C8492E1-FDC6-4B41-9318-96B51F9423A0}" dt="2024-04-05T06:32:51.299" v="667" actId="14100"/>
          <ac:picMkLst>
            <pc:docMk/>
            <pc:sldMk cId="2445223601" sldId="468"/>
            <ac:picMk id="2050" creationId="{6A9DA7F5-F95C-1738-C26A-A81D06336363}"/>
          </ac:picMkLst>
        </pc:picChg>
      </pc:sldChg>
      <pc:sldChg chg="addSp delSp modSp mod">
        <pc:chgData name="Imogen Sackett" userId="983d8044-f657-429e-ae38-3185fb507e2d" providerId="ADAL" clId="{6C8492E1-FDC6-4B41-9318-96B51F9423A0}" dt="2024-04-05T08:58:19.677" v="2291"/>
        <pc:sldMkLst>
          <pc:docMk/>
          <pc:sldMk cId="2519792860" sldId="469"/>
        </pc:sldMkLst>
        <pc:spChg chg="mod">
          <ac:chgData name="Imogen Sackett" userId="983d8044-f657-429e-ae38-3185fb507e2d" providerId="ADAL" clId="{6C8492E1-FDC6-4B41-9318-96B51F9423A0}" dt="2024-04-05T06:25:24.344" v="564" actId="14100"/>
          <ac:spMkLst>
            <pc:docMk/>
            <pc:sldMk cId="2519792860" sldId="469"/>
            <ac:spMk id="3" creationId="{82320A89-4FE7-4D6B-851B-89FB116A02C1}"/>
          </ac:spMkLst>
        </pc:spChg>
        <pc:spChg chg="mod">
          <ac:chgData name="Imogen Sackett" userId="983d8044-f657-429e-ae38-3185fb507e2d" providerId="ADAL" clId="{6C8492E1-FDC6-4B41-9318-96B51F9423A0}" dt="2024-04-05T06:26:21.447" v="573" actId="115"/>
          <ac:spMkLst>
            <pc:docMk/>
            <pc:sldMk cId="2519792860" sldId="469"/>
            <ac:spMk id="4" creationId="{84CB31DD-ED28-AC08-A259-B68DBCEDBF13}"/>
          </ac:spMkLst>
        </pc:spChg>
        <pc:spChg chg="mod ord">
          <ac:chgData name="Imogen Sackett" userId="983d8044-f657-429e-ae38-3185fb507e2d" providerId="ADAL" clId="{6C8492E1-FDC6-4B41-9318-96B51F9423A0}" dt="2024-04-05T06:26:58.573" v="578" actId="14100"/>
          <ac:spMkLst>
            <pc:docMk/>
            <pc:sldMk cId="2519792860" sldId="469"/>
            <ac:spMk id="5" creationId="{78605B03-B745-A6C0-D1C8-1ED37B30C0EE}"/>
          </ac:spMkLst>
        </pc:spChg>
        <pc:spChg chg="del">
          <ac:chgData name="Imogen Sackett" userId="983d8044-f657-429e-ae38-3185fb507e2d" providerId="ADAL" clId="{6C8492E1-FDC6-4B41-9318-96B51F9423A0}" dt="2024-04-05T06:20:30.416" v="508" actId="478"/>
          <ac:spMkLst>
            <pc:docMk/>
            <pc:sldMk cId="2519792860" sldId="469"/>
            <ac:spMk id="6" creationId="{D503A765-092F-229A-3655-2675E3DB26B1}"/>
          </ac:spMkLst>
        </pc:spChg>
        <pc:spChg chg="del mod">
          <ac:chgData name="Imogen Sackett" userId="983d8044-f657-429e-ae38-3185fb507e2d" providerId="ADAL" clId="{6C8492E1-FDC6-4B41-9318-96B51F9423A0}" dt="2024-04-05T06:20:36.911" v="510" actId="478"/>
          <ac:spMkLst>
            <pc:docMk/>
            <pc:sldMk cId="2519792860" sldId="469"/>
            <ac:spMk id="7" creationId="{84D40D19-2D19-165F-1C3A-9D56D88A9A5E}"/>
          </ac:spMkLst>
        </pc:spChg>
        <pc:spChg chg="del mod">
          <ac:chgData name="Imogen Sackett" userId="983d8044-f657-429e-ae38-3185fb507e2d" providerId="ADAL" clId="{6C8492E1-FDC6-4B41-9318-96B51F9423A0}" dt="2024-04-05T06:23:47.254" v="537" actId="478"/>
          <ac:spMkLst>
            <pc:docMk/>
            <pc:sldMk cId="2519792860" sldId="469"/>
            <ac:spMk id="9" creationId="{178FB037-3709-41FA-CF9B-E0DCD2C1A33A}"/>
          </ac:spMkLst>
        </pc:spChg>
        <pc:spChg chg="add mod">
          <ac:chgData name="Imogen Sackett" userId="983d8044-f657-429e-ae38-3185fb507e2d" providerId="ADAL" clId="{6C8492E1-FDC6-4B41-9318-96B51F9423A0}" dt="2024-04-05T06:20:26.282" v="507"/>
          <ac:spMkLst>
            <pc:docMk/>
            <pc:sldMk cId="2519792860" sldId="469"/>
            <ac:spMk id="10" creationId="{869BDEE9-5612-E258-E704-0472505D40E1}"/>
          </ac:spMkLst>
        </pc:spChg>
        <pc:spChg chg="add mod">
          <ac:chgData name="Imogen Sackett" userId="983d8044-f657-429e-ae38-3185fb507e2d" providerId="ADAL" clId="{6C8492E1-FDC6-4B41-9318-96B51F9423A0}" dt="2024-04-05T06:27:53.929" v="599" actId="20577"/>
          <ac:spMkLst>
            <pc:docMk/>
            <pc:sldMk cId="2519792860" sldId="469"/>
            <ac:spMk id="11" creationId="{D91B6CA8-4079-6566-3674-7635110F98EB}"/>
          </ac:spMkLst>
        </pc:spChg>
        <pc:picChg chg="mod">
          <ac:chgData name="Imogen Sackett" userId="983d8044-f657-429e-ae38-3185fb507e2d" providerId="ADAL" clId="{6C8492E1-FDC6-4B41-9318-96B51F9423A0}" dt="2024-04-05T06:24:31.585" v="549" actId="14100"/>
          <ac:picMkLst>
            <pc:docMk/>
            <pc:sldMk cId="2519792860" sldId="469"/>
            <ac:picMk id="2" creationId="{A5882623-EC44-A030-DCBB-AB7AF2CEB070}"/>
          </ac:picMkLst>
        </pc:picChg>
        <pc:picChg chg="del mod">
          <ac:chgData name="Imogen Sackett" userId="983d8044-f657-429e-ae38-3185fb507e2d" providerId="ADAL" clId="{6C8492E1-FDC6-4B41-9318-96B51F9423A0}" dt="2024-04-05T06:23:48.826" v="538" actId="478"/>
          <ac:picMkLst>
            <pc:docMk/>
            <pc:sldMk cId="2519792860" sldId="469"/>
            <ac:picMk id="8" creationId="{3B898802-5717-D8EB-1A40-38A9D9748987}"/>
          </ac:picMkLst>
        </pc:picChg>
        <pc:picChg chg="add mod">
          <ac:chgData name="Imogen Sackett" userId="983d8044-f657-429e-ae38-3185fb507e2d" providerId="ADAL" clId="{6C8492E1-FDC6-4B41-9318-96B51F9423A0}" dt="2024-04-05T06:34:24.084" v="681" actId="1076"/>
          <ac:picMkLst>
            <pc:docMk/>
            <pc:sldMk cId="2519792860" sldId="469"/>
            <ac:picMk id="13" creationId="{27A33504-7C7A-12BD-C4AC-88831CFB90EE}"/>
          </ac:picMkLst>
        </pc:picChg>
        <pc:picChg chg="add mod">
          <ac:chgData name="Imogen Sackett" userId="983d8044-f657-429e-ae38-3185fb507e2d" providerId="ADAL" clId="{6C8492E1-FDC6-4B41-9318-96B51F9423A0}" dt="2024-04-05T08:58:19.677" v="2291"/>
          <ac:picMkLst>
            <pc:docMk/>
            <pc:sldMk cId="2519792860" sldId="469"/>
            <ac:picMk id="14" creationId="{B2ACDE87-AF67-0027-DB89-1CDE8A5FD236}"/>
          </ac:picMkLst>
        </pc:picChg>
        <pc:picChg chg="mod ord">
          <ac:chgData name="Imogen Sackett" userId="983d8044-f657-429e-ae38-3185fb507e2d" providerId="ADAL" clId="{6C8492E1-FDC6-4B41-9318-96B51F9423A0}" dt="2024-04-05T06:26:35.708" v="574" actId="14100"/>
          <ac:picMkLst>
            <pc:docMk/>
            <pc:sldMk cId="2519792860" sldId="469"/>
            <ac:picMk id="52" creationId="{B948BA3B-E4B7-A7EF-7DB1-2A6BB87E0758}"/>
          </ac:picMkLst>
        </pc:picChg>
      </pc:sldChg>
      <pc:sldChg chg="addSp delSp modSp mod">
        <pc:chgData name="Imogen Sackett" userId="983d8044-f657-429e-ae38-3185fb507e2d" providerId="ADAL" clId="{6C8492E1-FDC6-4B41-9318-96B51F9423A0}" dt="2024-04-05T06:51:05.172" v="912" actId="20577"/>
        <pc:sldMkLst>
          <pc:docMk/>
          <pc:sldMk cId="1645658226" sldId="470"/>
        </pc:sldMkLst>
        <pc:spChg chg="add del">
          <ac:chgData name="Imogen Sackett" userId="983d8044-f657-429e-ae38-3185fb507e2d" providerId="ADAL" clId="{6C8492E1-FDC6-4B41-9318-96B51F9423A0}" dt="2024-04-05T06:44:30.494" v="803" actId="478"/>
          <ac:spMkLst>
            <pc:docMk/>
            <pc:sldMk cId="1645658226" sldId="470"/>
            <ac:spMk id="2" creationId="{E3DFE1BD-3EBF-FC34-B979-3C28690008C8}"/>
          </ac:spMkLst>
        </pc:spChg>
        <pc:spChg chg="add mod">
          <ac:chgData name="Imogen Sackett" userId="983d8044-f657-429e-ae38-3185fb507e2d" providerId="ADAL" clId="{6C8492E1-FDC6-4B41-9318-96B51F9423A0}" dt="2024-04-05T06:43:41.560" v="798"/>
          <ac:spMkLst>
            <pc:docMk/>
            <pc:sldMk cId="1645658226" sldId="470"/>
            <ac:spMk id="3" creationId="{4E781651-7D0C-C599-BAFA-2714412E6968}"/>
          </ac:spMkLst>
        </pc:spChg>
        <pc:spChg chg="add mod">
          <ac:chgData name="Imogen Sackett" userId="983d8044-f657-429e-ae38-3185fb507e2d" providerId="ADAL" clId="{6C8492E1-FDC6-4B41-9318-96B51F9423A0}" dt="2024-04-05T06:43:41.560" v="798"/>
          <ac:spMkLst>
            <pc:docMk/>
            <pc:sldMk cId="1645658226" sldId="470"/>
            <ac:spMk id="4" creationId="{7F74C134-528D-A75A-4DF9-8988A67469D8}"/>
          </ac:spMkLst>
        </pc:spChg>
        <pc:spChg chg="add mod">
          <ac:chgData name="Imogen Sackett" userId="983d8044-f657-429e-ae38-3185fb507e2d" providerId="ADAL" clId="{6C8492E1-FDC6-4B41-9318-96B51F9423A0}" dt="2024-04-05T06:44:00.694" v="800"/>
          <ac:spMkLst>
            <pc:docMk/>
            <pc:sldMk cId="1645658226" sldId="470"/>
            <ac:spMk id="5" creationId="{E29B091D-3571-D742-606C-9329C8EEEF90}"/>
          </ac:spMkLst>
        </pc:spChg>
        <pc:spChg chg="add del">
          <ac:chgData name="Imogen Sackett" userId="983d8044-f657-429e-ae38-3185fb507e2d" providerId="ADAL" clId="{6C8492E1-FDC6-4B41-9318-96B51F9423A0}" dt="2024-04-05T06:44:03.557" v="801" actId="478"/>
          <ac:spMkLst>
            <pc:docMk/>
            <pc:sldMk cId="1645658226" sldId="470"/>
            <ac:spMk id="6" creationId="{13C7E921-CE04-2E18-5CBB-C18E34934211}"/>
          </ac:spMkLst>
        </pc:spChg>
        <pc:spChg chg="add mod">
          <ac:chgData name="Imogen Sackett" userId="983d8044-f657-429e-ae38-3185fb507e2d" providerId="ADAL" clId="{6C8492E1-FDC6-4B41-9318-96B51F9423A0}" dt="2024-04-05T06:44:36.871" v="805" actId="120"/>
          <ac:spMkLst>
            <pc:docMk/>
            <pc:sldMk cId="1645658226" sldId="470"/>
            <ac:spMk id="7" creationId="{2BAE6510-7890-2AAF-83F3-D276FEC6E72B}"/>
          </ac:spMkLst>
        </pc:spChg>
        <pc:spChg chg="del mod">
          <ac:chgData name="Imogen Sackett" userId="983d8044-f657-429e-ae38-3185fb507e2d" providerId="ADAL" clId="{6C8492E1-FDC6-4B41-9318-96B51F9423A0}" dt="2024-04-05T06:45:49.692" v="817" actId="478"/>
          <ac:spMkLst>
            <pc:docMk/>
            <pc:sldMk cId="1645658226" sldId="470"/>
            <ac:spMk id="9" creationId="{9DECA7B6-D526-7B43-D959-EFAE7046DFE7}"/>
          </ac:spMkLst>
        </pc:spChg>
        <pc:spChg chg="del mod">
          <ac:chgData name="Imogen Sackett" userId="983d8044-f657-429e-ae38-3185fb507e2d" providerId="ADAL" clId="{6C8492E1-FDC6-4B41-9318-96B51F9423A0}" dt="2024-04-05T06:45:53.560" v="818" actId="478"/>
          <ac:spMkLst>
            <pc:docMk/>
            <pc:sldMk cId="1645658226" sldId="470"/>
            <ac:spMk id="10" creationId="{1AF56E12-4C16-AEE9-8ACC-2FC61CD199F5}"/>
          </ac:spMkLst>
        </pc:spChg>
        <pc:spChg chg="mod">
          <ac:chgData name="Imogen Sackett" userId="983d8044-f657-429e-ae38-3185fb507e2d" providerId="ADAL" clId="{6C8492E1-FDC6-4B41-9318-96B51F9423A0}" dt="2024-04-05T06:47:22.698" v="838" actId="14100"/>
          <ac:spMkLst>
            <pc:docMk/>
            <pc:sldMk cId="1645658226" sldId="470"/>
            <ac:spMk id="11" creationId="{E71954E5-4226-FBAB-A445-F0F5E3AD318A}"/>
          </ac:spMkLst>
        </pc:spChg>
        <pc:spChg chg="add mod">
          <ac:chgData name="Imogen Sackett" userId="983d8044-f657-429e-ae38-3185fb507e2d" providerId="ADAL" clId="{6C8492E1-FDC6-4B41-9318-96B51F9423A0}" dt="2024-04-05T06:51:05.172" v="912" actId="20577"/>
          <ac:spMkLst>
            <pc:docMk/>
            <pc:sldMk cId="1645658226" sldId="470"/>
            <ac:spMk id="13" creationId="{8C92BD58-45A0-3F8C-8F91-CBED0D6887DE}"/>
          </ac:spMkLst>
        </pc:spChg>
        <pc:spChg chg="del mod">
          <ac:chgData name="Imogen Sackett" userId="983d8044-f657-429e-ae38-3185fb507e2d" providerId="ADAL" clId="{6C8492E1-FDC6-4B41-9318-96B51F9423A0}" dt="2024-04-05T06:45:16.750" v="811" actId="478"/>
          <ac:spMkLst>
            <pc:docMk/>
            <pc:sldMk cId="1645658226" sldId="470"/>
            <ac:spMk id="30" creationId="{5213AC09-798B-8913-4FF6-851537FCC31C}"/>
          </ac:spMkLst>
        </pc:spChg>
        <pc:spChg chg="del mod">
          <ac:chgData name="Imogen Sackett" userId="983d8044-f657-429e-ae38-3185fb507e2d" providerId="ADAL" clId="{6C8492E1-FDC6-4B41-9318-96B51F9423A0}" dt="2024-04-05T06:47:39.850" v="843" actId="478"/>
          <ac:spMkLst>
            <pc:docMk/>
            <pc:sldMk cId="1645658226" sldId="470"/>
            <ac:spMk id="36" creationId="{F54E1F01-EAD1-4AD2-17FA-ADCB68898F86}"/>
          </ac:spMkLst>
        </pc:spChg>
        <pc:spChg chg="del mod">
          <ac:chgData name="Imogen Sackett" userId="983d8044-f657-429e-ae38-3185fb507e2d" providerId="ADAL" clId="{6C8492E1-FDC6-4B41-9318-96B51F9423A0}" dt="2024-04-05T06:45:49.692" v="817" actId="478"/>
          <ac:spMkLst>
            <pc:docMk/>
            <pc:sldMk cId="1645658226" sldId="470"/>
            <ac:spMk id="38" creationId="{A44C6550-3A47-1761-69F3-61092E6F5631}"/>
          </ac:spMkLst>
        </pc:spChg>
        <pc:spChg chg="del">
          <ac:chgData name="Imogen Sackett" userId="983d8044-f657-429e-ae38-3185fb507e2d" providerId="ADAL" clId="{6C8492E1-FDC6-4B41-9318-96B51F9423A0}" dt="2024-04-05T05:57:46.209" v="267" actId="478"/>
          <ac:spMkLst>
            <pc:docMk/>
            <pc:sldMk cId="1645658226" sldId="470"/>
            <ac:spMk id="50" creationId="{6C79F77D-3EC8-9042-B942-0F2BB640C5D3}"/>
          </ac:spMkLst>
        </pc:spChg>
        <pc:spChg chg="mod">
          <ac:chgData name="Imogen Sackett" userId="983d8044-f657-429e-ae38-3185fb507e2d" providerId="ADAL" clId="{6C8492E1-FDC6-4B41-9318-96B51F9423A0}" dt="2024-04-05T06:48:13.063" v="879" actId="14100"/>
          <ac:spMkLst>
            <pc:docMk/>
            <pc:sldMk cId="1645658226" sldId="470"/>
            <ac:spMk id="57" creationId="{C3B3FC75-A6B9-4118-FDD1-E748D506325F}"/>
          </ac:spMkLst>
        </pc:spChg>
        <pc:picChg chg="add mod">
          <ac:chgData name="Imogen Sackett" userId="983d8044-f657-429e-ae38-3185fb507e2d" providerId="ADAL" clId="{6C8492E1-FDC6-4B41-9318-96B51F9423A0}" dt="2024-04-05T06:46:41.170" v="827" actId="1076"/>
          <ac:picMkLst>
            <pc:docMk/>
            <pc:sldMk cId="1645658226" sldId="470"/>
            <ac:picMk id="8" creationId="{F2CD3E0E-A79E-06DB-2043-38125A26C253}"/>
          </ac:picMkLst>
        </pc:picChg>
        <pc:picChg chg="add mod">
          <ac:chgData name="Imogen Sackett" userId="983d8044-f657-429e-ae38-3185fb507e2d" providerId="ADAL" clId="{6C8492E1-FDC6-4B41-9318-96B51F9423A0}" dt="2024-04-05T06:47:32.811" v="841" actId="1076"/>
          <ac:picMkLst>
            <pc:docMk/>
            <pc:sldMk cId="1645658226" sldId="470"/>
            <ac:picMk id="12" creationId="{D142F8C2-A979-7C16-B3F9-B03279A53A2F}"/>
          </ac:picMkLst>
        </pc:picChg>
        <pc:picChg chg="del mod">
          <ac:chgData name="Imogen Sackett" userId="983d8044-f657-429e-ae38-3185fb507e2d" providerId="ADAL" clId="{6C8492E1-FDC6-4B41-9318-96B51F9423A0}" dt="2024-04-05T06:47:37.425" v="842" actId="478"/>
          <ac:picMkLst>
            <pc:docMk/>
            <pc:sldMk cId="1645658226" sldId="470"/>
            <ac:picMk id="18" creationId="{E3CB4201-3DD0-5F43-5B63-5EAAF1A116C8}"/>
          </ac:picMkLst>
        </pc:picChg>
        <pc:picChg chg="del mod">
          <ac:chgData name="Imogen Sackett" userId="983d8044-f657-429e-ae38-3185fb507e2d" providerId="ADAL" clId="{6C8492E1-FDC6-4B41-9318-96B51F9423A0}" dt="2024-04-05T06:45:55.260" v="819" actId="478"/>
          <ac:picMkLst>
            <pc:docMk/>
            <pc:sldMk cId="1645658226" sldId="470"/>
            <ac:picMk id="21" creationId="{2D73FBCC-C67F-D259-9E53-0F3952DD5E91}"/>
          </ac:picMkLst>
        </pc:picChg>
        <pc:picChg chg="del mod">
          <ac:chgData name="Imogen Sackett" userId="983d8044-f657-429e-ae38-3185fb507e2d" providerId="ADAL" clId="{6C8492E1-FDC6-4B41-9318-96B51F9423A0}" dt="2024-04-05T06:45:49.692" v="817" actId="478"/>
          <ac:picMkLst>
            <pc:docMk/>
            <pc:sldMk cId="1645658226" sldId="470"/>
            <ac:picMk id="24" creationId="{43D8EFCB-2A9E-575E-00DD-E21C26C082E6}"/>
          </ac:picMkLst>
        </pc:picChg>
        <pc:picChg chg="del">
          <ac:chgData name="Imogen Sackett" userId="983d8044-f657-429e-ae38-3185fb507e2d" providerId="ADAL" clId="{6C8492E1-FDC6-4B41-9318-96B51F9423A0}" dt="2024-04-05T05:57:46.209" v="267" actId="478"/>
          <ac:picMkLst>
            <pc:docMk/>
            <pc:sldMk cId="1645658226" sldId="470"/>
            <ac:picMk id="48" creationId="{0A9B9226-D931-3E67-78C4-0FEDE1D80F2B}"/>
          </ac:picMkLst>
        </pc:picChg>
        <pc:picChg chg="del mod">
          <ac:chgData name="Imogen Sackett" userId="983d8044-f657-429e-ae38-3185fb507e2d" providerId="ADAL" clId="{6C8492E1-FDC6-4B41-9318-96B51F9423A0}" dt="2024-04-05T06:48:18.027" v="880" actId="478"/>
          <ac:picMkLst>
            <pc:docMk/>
            <pc:sldMk cId="1645658226" sldId="470"/>
            <ac:picMk id="56" creationId="{94C9D947-3D45-5E2E-31B9-2142EA24620E}"/>
          </ac:picMkLst>
        </pc:picChg>
      </pc:sldChg>
      <pc:sldChg chg="addSp delSp modSp mod">
        <pc:chgData name="Imogen Sackett" userId="983d8044-f657-429e-ae38-3185fb507e2d" providerId="ADAL" clId="{6C8492E1-FDC6-4B41-9318-96B51F9423A0}" dt="2024-04-05T06:43:17.849" v="796" actId="478"/>
        <pc:sldMkLst>
          <pc:docMk/>
          <pc:sldMk cId="653617080" sldId="471"/>
        </pc:sldMkLst>
        <pc:spChg chg="del mod">
          <ac:chgData name="Imogen Sackett" userId="983d8044-f657-429e-ae38-3185fb507e2d" providerId="ADAL" clId="{6C8492E1-FDC6-4B41-9318-96B51F9423A0}" dt="2024-04-05T06:35:03.509" v="687" actId="478"/>
          <ac:spMkLst>
            <pc:docMk/>
            <pc:sldMk cId="653617080" sldId="471"/>
            <ac:spMk id="2" creationId="{F1C6333F-27DA-3F7F-5A36-CD0A5718CDED}"/>
          </ac:spMkLst>
        </pc:spChg>
        <pc:spChg chg="mod ord">
          <ac:chgData name="Imogen Sackett" userId="983d8044-f657-429e-ae38-3185fb507e2d" providerId="ADAL" clId="{6C8492E1-FDC6-4B41-9318-96B51F9423A0}" dt="2024-04-05T06:43:05.628" v="794" actId="113"/>
          <ac:spMkLst>
            <pc:docMk/>
            <pc:sldMk cId="653617080" sldId="471"/>
            <ac:spMk id="3" creationId="{CCB99325-F456-AA94-ACB6-0279AC6F18D2}"/>
          </ac:spMkLst>
        </pc:spChg>
        <pc:spChg chg="add mod">
          <ac:chgData name="Imogen Sackett" userId="983d8044-f657-429e-ae38-3185fb507e2d" providerId="ADAL" clId="{6C8492E1-FDC6-4B41-9318-96B51F9423A0}" dt="2024-04-05T06:34:51.188" v="684"/>
          <ac:spMkLst>
            <pc:docMk/>
            <pc:sldMk cId="653617080" sldId="471"/>
            <ac:spMk id="4" creationId="{E61FF73D-ECDD-BD43-4CE0-D01241D90764}"/>
          </ac:spMkLst>
        </pc:spChg>
        <pc:spChg chg="mod ord">
          <ac:chgData name="Imogen Sackett" userId="983d8044-f657-429e-ae38-3185fb507e2d" providerId="ADAL" clId="{6C8492E1-FDC6-4B41-9318-96B51F9423A0}" dt="2024-04-05T06:43:14.730" v="795" actId="113"/>
          <ac:spMkLst>
            <pc:docMk/>
            <pc:sldMk cId="653617080" sldId="471"/>
            <ac:spMk id="5" creationId="{C45A2841-274D-3AD0-78DC-384B15310627}"/>
          </ac:spMkLst>
        </pc:spChg>
        <pc:spChg chg="del">
          <ac:chgData name="Imogen Sackett" userId="983d8044-f657-429e-ae38-3185fb507e2d" providerId="ADAL" clId="{6C8492E1-FDC6-4B41-9318-96B51F9423A0}" dt="2024-04-05T06:34:53.599" v="685" actId="478"/>
          <ac:spMkLst>
            <pc:docMk/>
            <pc:sldMk cId="653617080" sldId="471"/>
            <ac:spMk id="6" creationId="{82FC9905-546D-E352-98CA-F1684B5453E7}"/>
          </ac:spMkLst>
        </pc:spChg>
        <pc:spChg chg="add mod">
          <ac:chgData name="Imogen Sackett" userId="983d8044-f657-429e-ae38-3185fb507e2d" providerId="ADAL" clId="{6C8492E1-FDC6-4B41-9318-96B51F9423A0}" dt="2024-04-05T06:40:28.934" v="766" actId="14100"/>
          <ac:spMkLst>
            <pc:docMk/>
            <pc:sldMk cId="653617080" sldId="471"/>
            <ac:spMk id="7" creationId="{ABD13658-B339-2820-E3F4-48C92A39EC93}"/>
          </ac:spMkLst>
        </pc:spChg>
        <pc:spChg chg="mod ord">
          <ac:chgData name="Imogen Sackett" userId="983d8044-f657-429e-ae38-3185fb507e2d" providerId="ADAL" clId="{6C8492E1-FDC6-4B41-9318-96B51F9423A0}" dt="2024-04-05T06:41:30.922" v="777" actId="1076"/>
          <ac:spMkLst>
            <pc:docMk/>
            <pc:sldMk cId="653617080" sldId="471"/>
            <ac:spMk id="8" creationId="{71E51E86-FA6B-608D-AD70-488C379D14DD}"/>
          </ac:spMkLst>
        </pc:spChg>
        <pc:spChg chg="del">
          <ac:chgData name="Imogen Sackett" userId="983d8044-f657-429e-ae38-3185fb507e2d" providerId="ADAL" clId="{6C8492E1-FDC6-4B41-9318-96B51F9423A0}" dt="2024-04-05T06:36:18.355" v="703" actId="478"/>
          <ac:spMkLst>
            <pc:docMk/>
            <pc:sldMk cId="653617080" sldId="471"/>
            <ac:spMk id="31" creationId="{D735A6D3-C45B-BCB1-D521-0329625C3824}"/>
          </ac:spMkLst>
        </pc:spChg>
        <pc:spChg chg="del mod">
          <ac:chgData name="Imogen Sackett" userId="983d8044-f657-429e-ae38-3185fb507e2d" providerId="ADAL" clId="{6C8492E1-FDC6-4B41-9318-96B51F9423A0}" dt="2024-04-05T06:38:47.624" v="747" actId="478"/>
          <ac:spMkLst>
            <pc:docMk/>
            <pc:sldMk cId="653617080" sldId="471"/>
            <ac:spMk id="35" creationId="{C97845B1-1E16-4140-58E1-F27015CC26CD}"/>
          </ac:spMkLst>
        </pc:spChg>
        <pc:spChg chg="del mod">
          <ac:chgData name="Imogen Sackett" userId="983d8044-f657-429e-ae38-3185fb507e2d" providerId="ADAL" clId="{6C8492E1-FDC6-4B41-9318-96B51F9423A0}" dt="2024-04-05T06:43:17.849" v="796" actId="478"/>
          <ac:spMkLst>
            <pc:docMk/>
            <pc:sldMk cId="653617080" sldId="471"/>
            <ac:spMk id="37" creationId="{DDAF306A-6B0F-C26C-9901-3D1F89194B25}"/>
          </ac:spMkLst>
        </pc:spChg>
        <pc:picChg chg="add mod">
          <ac:chgData name="Imogen Sackett" userId="983d8044-f657-429e-ae38-3185fb507e2d" providerId="ADAL" clId="{6C8492E1-FDC6-4B41-9318-96B51F9423A0}" dt="2024-04-05T06:36:39.115" v="706" actId="14100"/>
          <ac:picMkLst>
            <pc:docMk/>
            <pc:sldMk cId="653617080" sldId="471"/>
            <ac:picMk id="9" creationId="{39EEAC40-0BEC-FE89-9B02-CB6CB7BF8CA7}"/>
          </ac:picMkLst>
        </pc:picChg>
        <pc:picChg chg="add mod">
          <ac:chgData name="Imogen Sackett" userId="983d8044-f657-429e-ae38-3185fb507e2d" providerId="ADAL" clId="{6C8492E1-FDC6-4B41-9318-96B51F9423A0}" dt="2024-04-05T06:37:44.696" v="733" actId="14100"/>
          <ac:picMkLst>
            <pc:docMk/>
            <pc:sldMk cId="653617080" sldId="471"/>
            <ac:picMk id="10" creationId="{9AAED339-4AAE-CEF7-80DB-F01C05A9F6E7}"/>
          </ac:picMkLst>
        </pc:picChg>
        <pc:picChg chg="add mod">
          <ac:chgData name="Imogen Sackett" userId="983d8044-f657-429e-ae38-3185fb507e2d" providerId="ADAL" clId="{6C8492E1-FDC6-4B41-9318-96B51F9423A0}" dt="2024-04-05T06:41:19.107" v="776" actId="14100"/>
          <ac:picMkLst>
            <pc:docMk/>
            <pc:sldMk cId="653617080" sldId="471"/>
            <ac:picMk id="11" creationId="{E1B8AAB7-DBB5-3CE5-11C2-1B9CF828DC02}"/>
          </ac:picMkLst>
        </pc:picChg>
        <pc:picChg chg="del mod">
          <ac:chgData name="Imogen Sackett" userId="983d8044-f657-429e-ae38-3185fb507e2d" providerId="ADAL" clId="{6C8492E1-FDC6-4B41-9318-96B51F9423A0}" dt="2024-04-05T06:37:21.489" v="729" actId="478"/>
          <ac:picMkLst>
            <pc:docMk/>
            <pc:sldMk cId="653617080" sldId="471"/>
            <ac:picMk id="13" creationId="{68745FA4-23FF-89F4-C25A-40921D754C0D}"/>
          </ac:picMkLst>
        </pc:picChg>
        <pc:picChg chg="add mod">
          <ac:chgData name="Imogen Sackett" userId="983d8044-f657-429e-ae38-3185fb507e2d" providerId="ADAL" clId="{6C8492E1-FDC6-4B41-9318-96B51F9423A0}" dt="2024-04-05T06:42:06.823" v="785" actId="1076"/>
          <ac:picMkLst>
            <pc:docMk/>
            <pc:sldMk cId="653617080" sldId="471"/>
            <ac:picMk id="14" creationId="{1E3A61C2-78A8-793D-30C0-CB109D7EAB30}"/>
          </ac:picMkLst>
        </pc:picChg>
        <pc:picChg chg="del">
          <ac:chgData name="Imogen Sackett" userId="983d8044-f657-429e-ae38-3185fb507e2d" providerId="ADAL" clId="{6C8492E1-FDC6-4B41-9318-96B51F9423A0}" dt="2024-04-05T06:36:18.355" v="703" actId="478"/>
          <ac:picMkLst>
            <pc:docMk/>
            <pc:sldMk cId="653617080" sldId="471"/>
            <ac:picMk id="16" creationId="{409651C0-C58E-0E20-0701-BD0546405D34}"/>
          </ac:picMkLst>
        </pc:picChg>
        <pc:picChg chg="add mod">
          <ac:chgData name="Imogen Sackett" userId="983d8044-f657-429e-ae38-3185fb507e2d" providerId="ADAL" clId="{6C8492E1-FDC6-4B41-9318-96B51F9423A0}" dt="2024-04-05T06:42:51.397" v="792" actId="1076"/>
          <ac:picMkLst>
            <pc:docMk/>
            <pc:sldMk cId="653617080" sldId="471"/>
            <ac:picMk id="17" creationId="{742638F9-6AC5-CF9F-F04E-E09A79FA8AF9}"/>
          </ac:picMkLst>
        </pc:picChg>
        <pc:picChg chg="del mod">
          <ac:chgData name="Imogen Sackett" userId="983d8044-f657-429e-ae38-3185fb507e2d" providerId="ADAL" clId="{6C8492E1-FDC6-4B41-9318-96B51F9423A0}" dt="2024-04-05T06:43:17.849" v="796" actId="478"/>
          <ac:picMkLst>
            <pc:docMk/>
            <pc:sldMk cId="653617080" sldId="471"/>
            <ac:picMk id="27" creationId="{F7BDCAA8-2729-5F4A-E89B-130951E40548}"/>
          </ac:picMkLst>
        </pc:picChg>
      </pc:sldChg>
      <pc:sldChg chg="del modNotesTx">
        <pc:chgData name="Imogen Sackett" userId="983d8044-f657-429e-ae38-3185fb507e2d" providerId="ADAL" clId="{6C8492E1-FDC6-4B41-9318-96B51F9423A0}" dt="2024-04-05T18:21:15.080" v="2845" actId="47"/>
        <pc:sldMkLst>
          <pc:docMk/>
          <pc:sldMk cId="1518154277" sldId="472"/>
        </pc:sldMkLst>
      </pc:sldChg>
      <pc:sldChg chg="delSp modSp del mod">
        <pc:chgData name="Imogen Sackett" userId="983d8044-f657-429e-ae38-3185fb507e2d" providerId="ADAL" clId="{6C8492E1-FDC6-4B41-9318-96B51F9423A0}" dt="2024-04-05T13:54:55.049" v="2479" actId="47"/>
        <pc:sldMkLst>
          <pc:docMk/>
          <pc:sldMk cId="2466010275" sldId="474"/>
        </pc:sldMkLst>
        <pc:spChg chg="mod">
          <ac:chgData name="Imogen Sackett" userId="983d8044-f657-429e-ae38-3185fb507e2d" providerId="ADAL" clId="{6C8492E1-FDC6-4B41-9318-96B51F9423A0}" dt="2024-04-05T07:34:51.187" v="1540" actId="20577"/>
          <ac:spMkLst>
            <pc:docMk/>
            <pc:sldMk cId="2466010275" sldId="474"/>
            <ac:spMk id="5" creationId="{B697489D-DF4D-3BF1-C6C5-DC688E2AD7BF}"/>
          </ac:spMkLst>
        </pc:spChg>
        <pc:spChg chg="del">
          <ac:chgData name="Imogen Sackett" userId="983d8044-f657-429e-ae38-3185fb507e2d" providerId="ADAL" clId="{6C8492E1-FDC6-4B41-9318-96B51F9423A0}" dt="2024-04-05T07:34:34.636" v="1535" actId="478"/>
          <ac:spMkLst>
            <pc:docMk/>
            <pc:sldMk cId="2466010275" sldId="474"/>
            <ac:spMk id="10" creationId="{9B87DB42-A1DE-A7CD-EE3F-4CE7BA24E97A}"/>
          </ac:spMkLst>
        </pc:spChg>
        <pc:spChg chg="mod">
          <ac:chgData name="Imogen Sackett" userId="983d8044-f657-429e-ae38-3185fb507e2d" providerId="ADAL" clId="{6C8492E1-FDC6-4B41-9318-96B51F9423A0}" dt="2024-04-05T07:34:38.614" v="1536" actId="6549"/>
          <ac:spMkLst>
            <pc:docMk/>
            <pc:sldMk cId="2466010275" sldId="474"/>
            <ac:spMk id="28" creationId="{619E4BE6-C97A-F07F-4983-364C82BDD915}"/>
          </ac:spMkLst>
        </pc:spChg>
        <pc:spChg chg="del">
          <ac:chgData name="Imogen Sackett" userId="983d8044-f657-429e-ae38-3185fb507e2d" providerId="ADAL" clId="{6C8492E1-FDC6-4B41-9318-96B51F9423A0}" dt="2024-04-05T07:34:31.603" v="1534" actId="478"/>
          <ac:spMkLst>
            <pc:docMk/>
            <pc:sldMk cId="2466010275" sldId="474"/>
            <ac:spMk id="34" creationId="{76477A63-D423-E7A0-E859-FE3096128E9D}"/>
          </ac:spMkLst>
        </pc:spChg>
      </pc:sldChg>
      <pc:sldChg chg="del">
        <pc:chgData name="Imogen Sackett" userId="983d8044-f657-429e-ae38-3185fb507e2d" providerId="ADAL" clId="{6C8492E1-FDC6-4B41-9318-96B51F9423A0}" dt="2024-04-05T18:26:58.130" v="2911" actId="47"/>
        <pc:sldMkLst>
          <pc:docMk/>
          <pc:sldMk cId="3093959000" sldId="476"/>
        </pc:sldMkLst>
      </pc:sldChg>
      <pc:sldChg chg="addSp delSp modSp mod modAnim">
        <pc:chgData name="Imogen Sackett" userId="983d8044-f657-429e-ae38-3185fb507e2d" providerId="ADAL" clId="{6C8492E1-FDC6-4B41-9318-96B51F9423A0}" dt="2024-04-05T07:32:48.683" v="1533"/>
        <pc:sldMkLst>
          <pc:docMk/>
          <pc:sldMk cId="1405316494" sldId="489"/>
        </pc:sldMkLst>
        <pc:spChg chg="mod">
          <ac:chgData name="Imogen Sackett" userId="983d8044-f657-429e-ae38-3185fb507e2d" providerId="ADAL" clId="{6C8492E1-FDC6-4B41-9318-96B51F9423A0}" dt="2024-04-05T07:31:26.008" v="1518" actId="14100"/>
          <ac:spMkLst>
            <pc:docMk/>
            <pc:sldMk cId="1405316494" sldId="489"/>
            <ac:spMk id="2" creationId="{A7274EF3-4189-415D-B6DC-6FDAFA86C8D4}"/>
          </ac:spMkLst>
        </pc:spChg>
        <pc:spChg chg="add mod">
          <ac:chgData name="Imogen Sackett" userId="983d8044-f657-429e-ae38-3185fb507e2d" providerId="ADAL" clId="{6C8492E1-FDC6-4B41-9318-96B51F9423A0}" dt="2024-04-05T07:20:33.583" v="1449" actId="20577"/>
          <ac:spMkLst>
            <pc:docMk/>
            <pc:sldMk cId="1405316494" sldId="489"/>
            <ac:spMk id="3" creationId="{AEE76845-3236-F760-4494-C19D06119B86}"/>
          </ac:spMkLst>
        </pc:spChg>
        <pc:spChg chg="add mod">
          <ac:chgData name="Imogen Sackett" userId="983d8044-f657-429e-ae38-3185fb507e2d" providerId="ADAL" clId="{6C8492E1-FDC6-4B41-9318-96B51F9423A0}" dt="2024-04-05T07:30:09.138" v="1501" actId="14100"/>
          <ac:spMkLst>
            <pc:docMk/>
            <pc:sldMk cId="1405316494" sldId="489"/>
            <ac:spMk id="4" creationId="{17E6D8E7-A4F2-591D-0C7F-21CA905AF2D1}"/>
          </ac:spMkLst>
        </pc:spChg>
        <pc:spChg chg="del mod">
          <ac:chgData name="Imogen Sackett" userId="983d8044-f657-429e-ae38-3185fb507e2d" providerId="ADAL" clId="{6C8492E1-FDC6-4B41-9318-96B51F9423A0}" dt="2024-04-05T07:20:37.373" v="1451" actId="478"/>
          <ac:spMkLst>
            <pc:docMk/>
            <pc:sldMk cId="1405316494" sldId="489"/>
            <ac:spMk id="7" creationId="{9C2861B7-2308-4224-A231-CD6D37EAF08B}"/>
          </ac:spMkLst>
        </pc:spChg>
        <pc:spChg chg="del mod">
          <ac:chgData name="Imogen Sackett" userId="983d8044-f657-429e-ae38-3185fb507e2d" providerId="ADAL" clId="{6C8492E1-FDC6-4B41-9318-96B51F9423A0}" dt="2024-04-05T07:20:57.648" v="1456" actId="478"/>
          <ac:spMkLst>
            <pc:docMk/>
            <pc:sldMk cId="1405316494" sldId="489"/>
            <ac:spMk id="8" creationId="{C4B7E822-BC3D-5B98-998A-30FDB7E8687B}"/>
          </ac:spMkLst>
        </pc:spChg>
        <pc:spChg chg="mod">
          <ac:chgData name="Imogen Sackett" userId="983d8044-f657-429e-ae38-3185fb507e2d" providerId="ADAL" clId="{6C8492E1-FDC6-4B41-9318-96B51F9423A0}" dt="2024-04-05T07:30:17.509" v="1503" actId="1076"/>
          <ac:spMkLst>
            <pc:docMk/>
            <pc:sldMk cId="1405316494" sldId="489"/>
            <ac:spMk id="9" creationId="{B3E31B16-8B8C-64ED-E040-C0D89098AE3C}"/>
          </ac:spMkLst>
        </pc:spChg>
        <pc:spChg chg="mod">
          <ac:chgData name="Imogen Sackett" userId="983d8044-f657-429e-ae38-3185fb507e2d" providerId="ADAL" clId="{6C8492E1-FDC6-4B41-9318-96B51F9423A0}" dt="2024-04-05T07:30:43.342" v="1510" actId="1076"/>
          <ac:spMkLst>
            <pc:docMk/>
            <pc:sldMk cId="1405316494" sldId="489"/>
            <ac:spMk id="10" creationId="{98BA5C2A-4412-6360-60C8-6EE4E3747CB6}"/>
          </ac:spMkLst>
        </pc:spChg>
        <pc:spChg chg="mod">
          <ac:chgData name="Imogen Sackett" userId="983d8044-f657-429e-ae38-3185fb507e2d" providerId="ADAL" clId="{6C8492E1-FDC6-4B41-9318-96B51F9423A0}" dt="2024-04-05T07:32:30.631" v="1531" actId="164"/>
          <ac:spMkLst>
            <pc:docMk/>
            <pc:sldMk cId="1405316494" sldId="489"/>
            <ac:spMk id="11" creationId="{549853D7-59A5-BA86-ADCD-EC5D001D7229}"/>
          </ac:spMkLst>
        </pc:spChg>
        <pc:spChg chg="add del mod">
          <ac:chgData name="Imogen Sackett" userId="983d8044-f657-429e-ae38-3185fb507e2d" providerId="ADAL" clId="{6C8492E1-FDC6-4B41-9318-96B51F9423A0}" dt="2024-04-05T07:29:30.774" v="1494" actId="478"/>
          <ac:spMkLst>
            <pc:docMk/>
            <pc:sldMk cId="1405316494" sldId="489"/>
            <ac:spMk id="12" creationId="{87A2BEA1-BE4B-0E37-FF3A-628F92167FBF}"/>
          </ac:spMkLst>
        </pc:spChg>
        <pc:grpChg chg="add mod">
          <ac:chgData name="Imogen Sackett" userId="983d8044-f657-429e-ae38-3185fb507e2d" providerId="ADAL" clId="{6C8492E1-FDC6-4B41-9318-96B51F9423A0}" dt="2024-04-05T07:32:30.631" v="1531" actId="164"/>
          <ac:grpSpMkLst>
            <pc:docMk/>
            <pc:sldMk cId="1405316494" sldId="489"/>
            <ac:grpSpMk id="15" creationId="{4104B28A-5385-58C6-C408-50F91D2F9B4D}"/>
          </ac:grpSpMkLst>
        </pc:grpChg>
        <pc:picChg chg="add mod ord">
          <ac:chgData name="Imogen Sackett" userId="983d8044-f657-429e-ae38-3185fb507e2d" providerId="ADAL" clId="{6C8492E1-FDC6-4B41-9318-96B51F9423A0}" dt="2024-04-05T07:31:20.232" v="1517" actId="1076"/>
          <ac:picMkLst>
            <pc:docMk/>
            <pc:sldMk cId="1405316494" sldId="489"/>
            <ac:picMk id="6" creationId="{BD7A4AB2-9F47-3155-5484-1450CB0EE5B1}"/>
          </ac:picMkLst>
        </pc:picChg>
        <pc:picChg chg="add mod">
          <ac:chgData name="Imogen Sackett" userId="983d8044-f657-429e-ae38-3185fb507e2d" providerId="ADAL" clId="{6C8492E1-FDC6-4B41-9318-96B51F9423A0}" dt="2024-04-05T07:32:30.631" v="1531" actId="164"/>
          <ac:picMkLst>
            <pc:docMk/>
            <pc:sldMk cId="1405316494" sldId="489"/>
            <ac:picMk id="14" creationId="{FDE84073-8A9D-2379-B946-732459AE983C}"/>
          </ac:picMkLst>
        </pc:picChg>
        <pc:picChg chg="del mod">
          <ac:chgData name="Imogen Sackett" userId="983d8044-f657-429e-ae38-3185fb507e2d" providerId="ADAL" clId="{6C8492E1-FDC6-4B41-9318-96B51F9423A0}" dt="2024-04-05T07:29:26.823" v="1493" actId="478"/>
          <ac:picMkLst>
            <pc:docMk/>
            <pc:sldMk cId="1405316494" sldId="489"/>
            <ac:picMk id="1026" creationId="{F489D7BB-65B0-45CC-3208-5E4355EAD61B}"/>
          </ac:picMkLst>
        </pc:picChg>
      </pc:sldChg>
      <pc:sldChg chg="del">
        <pc:chgData name="Imogen Sackett" userId="983d8044-f657-429e-ae38-3185fb507e2d" providerId="ADAL" clId="{6C8492E1-FDC6-4B41-9318-96B51F9423A0}" dt="2024-04-05T05:48:52.169" v="133" actId="47"/>
        <pc:sldMkLst>
          <pc:docMk/>
          <pc:sldMk cId="144626499" sldId="490"/>
        </pc:sldMkLst>
      </pc:sldChg>
      <pc:sldChg chg="addSp modSp add mod">
        <pc:chgData name="Imogen Sackett" userId="983d8044-f657-429e-ae38-3185fb507e2d" providerId="ADAL" clId="{6C8492E1-FDC6-4B41-9318-96B51F9423A0}" dt="2024-04-05T05:56:35.787" v="263" actId="179"/>
        <pc:sldMkLst>
          <pc:docMk/>
          <pc:sldMk cId="760488973" sldId="490"/>
        </pc:sldMkLst>
        <pc:spChg chg="mod">
          <ac:chgData name="Imogen Sackett" userId="983d8044-f657-429e-ae38-3185fb507e2d" providerId="ADAL" clId="{6C8492E1-FDC6-4B41-9318-96B51F9423A0}" dt="2024-04-05T05:56:35.787" v="263" actId="179"/>
          <ac:spMkLst>
            <pc:docMk/>
            <pc:sldMk cId="760488973" sldId="490"/>
            <ac:spMk id="3" creationId="{48C00A0F-63C6-5A3C-AC3F-D4138DA28168}"/>
          </ac:spMkLst>
        </pc:spChg>
        <pc:spChg chg="mod">
          <ac:chgData name="Imogen Sackett" userId="983d8044-f657-429e-ae38-3185fb507e2d" providerId="ADAL" clId="{6C8492E1-FDC6-4B41-9318-96B51F9423A0}" dt="2024-04-05T05:52:10.556" v="235" actId="14100"/>
          <ac:spMkLst>
            <pc:docMk/>
            <pc:sldMk cId="760488973" sldId="490"/>
            <ac:spMk id="11" creationId="{362231AF-A489-C842-2CA5-6CABD2C69552}"/>
          </ac:spMkLst>
        </pc:spChg>
        <pc:picChg chg="add mod">
          <ac:chgData name="Imogen Sackett" userId="983d8044-f657-429e-ae38-3185fb507e2d" providerId="ADAL" clId="{6C8492E1-FDC6-4B41-9318-96B51F9423A0}" dt="2024-04-05T05:52:36.533" v="240" actId="1076"/>
          <ac:picMkLst>
            <pc:docMk/>
            <pc:sldMk cId="760488973" sldId="490"/>
            <ac:picMk id="6" creationId="{6F7CB3C5-8844-DF86-2228-CC7FFBA6B366}"/>
          </ac:picMkLst>
        </pc:picChg>
        <pc:picChg chg="mod">
          <ac:chgData name="Imogen Sackett" userId="983d8044-f657-429e-ae38-3185fb507e2d" providerId="ADAL" clId="{6C8492E1-FDC6-4B41-9318-96B51F9423A0}" dt="2024-04-05T05:53:44.757" v="249" actId="14100"/>
          <ac:picMkLst>
            <pc:docMk/>
            <pc:sldMk cId="760488973" sldId="490"/>
            <ac:picMk id="15" creationId="{16B2A5BD-2F32-F9F3-EAE1-FDB351847276}"/>
          </ac:picMkLst>
        </pc:picChg>
      </pc:sldChg>
      <pc:sldChg chg="addSp modSp add mod">
        <pc:chgData name="Imogen Sackett" userId="983d8044-f657-429e-ae38-3185fb507e2d" providerId="ADAL" clId="{6C8492E1-FDC6-4B41-9318-96B51F9423A0}" dt="2024-04-05T07:11:41.856" v="1124" actId="14100"/>
        <pc:sldMkLst>
          <pc:docMk/>
          <pc:sldMk cId="1145150139" sldId="491"/>
        </pc:sldMkLst>
        <pc:spChg chg="mod">
          <ac:chgData name="Imogen Sackett" userId="983d8044-f657-429e-ae38-3185fb507e2d" providerId="ADAL" clId="{6C8492E1-FDC6-4B41-9318-96B51F9423A0}" dt="2024-04-05T07:11:41.856" v="1124" actId="14100"/>
          <ac:spMkLst>
            <pc:docMk/>
            <pc:sldMk cId="1145150139" sldId="491"/>
            <ac:spMk id="3" creationId="{1CAF70E3-0D3F-3D5A-FBEB-8F707630BF6C}"/>
          </ac:spMkLst>
        </pc:spChg>
        <pc:picChg chg="add mod">
          <ac:chgData name="Imogen Sackett" userId="983d8044-f657-429e-ae38-3185fb507e2d" providerId="ADAL" clId="{6C8492E1-FDC6-4B41-9318-96B51F9423A0}" dt="2024-04-05T07:09:00.567" v="1098" actId="1076"/>
          <ac:picMkLst>
            <pc:docMk/>
            <pc:sldMk cId="1145150139" sldId="491"/>
            <ac:picMk id="5" creationId="{55681BC7-B35B-F78B-1407-20A47F4D0952}"/>
          </ac:picMkLst>
        </pc:picChg>
        <pc:picChg chg="add mod">
          <ac:chgData name="Imogen Sackett" userId="983d8044-f657-429e-ae38-3185fb507e2d" providerId="ADAL" clId="{6C8492E1-FDC6-4B41-9318-96B51F9423A0}" dt="2024-04-05T07:09:19.270" v="1102" actId="1076"/>
          <ac:picMkLst>
            <pc:docMk/>
            <pc:sldMk cId="1145150139" sldId="491"/>
            <ac:picMk id="7" creationId="{5BB043C8-8EDB-89D8-0CF1-06A461211DA4}"/>
          </ac:picMkLst>
        </pc:picChg>
        <pc:picChg chg="add mod">
          <ac:chgData name="Imogen Sackett" userId="983d8044-f657-429e-ae38-3185fb507e2d" providerId="ADAL" clId="{6C8492E1-FDC6-4B41-9318-96B51F9423A0}" dt="2024-04-05T07:00:11.999" v="1018" actId="1076"/>
          <ac:picMkLst>
            <pc:docMk/>
            <pc:sldMk cId="1145150139" sldId="491"/>
            <ac:picMk id="9" creationId="{BA29C7E2-AACA-6E3E-21B6-FC84BB8CFA4F}"/>
          </ac:picMkLst>
        </pc:picChg>
        <pc:picChg chg="add mod">
          <ac:chgData name="Imogen Sackett" userId="983d8044-f657-429e-ae38-3185fb507e2d" providerId="ADAL" clId="{6C8492E1-FDC6-4B41-9318-96B51F9423A0}" dt="2024-04-05T07:10:33.486" v="1112" actId="1076"/>
          <ac:picMkLst>
            <pc:docMk/>
            <pc:sldMk cId="1145150139" sldId="491"/>
            <ac:picMk id="11" creationId="{20611F7E-C1C3-0B0D-D511-BBDCD1F2BD9D}"/>
          </ac:picMkLst>
        </pc:picChg>
        <pc:picChg chg="mod">
          <ac:chgData name="Imogen Sackett" userId="983d8044-f657-429e-ae38-3185fb507e2d" providerId="ADAL" clId="{6C8492E1-FDC6-4B41-9318-96B51F9423A0}" dt="2024-04-05T06:56:39.850" v="982" actId="1076"/>
          <ac:picMkLst>
            <pc:docMk/>
            <pc:sldMk cId="1145150139" sldId="491"/>
            <ac:picMk id="25" creationId="{597F9203-C0E3-82EF-0D1B-B5A636AF51A4}"/>
          </ac:picMkLst>
        </pc:picChg>
      </pc:sldChg>
      <pc:sldChg chg="addSp delSp modSp add mod delAnim">
        <pc:chgData name="Imogen Sackett" userId="983d8044-f657-429e-ae38-3185fb507e2d" providerId="ADAL" clId="{6C8492E1-FDC6-4B41-9318-96B51F9423A0}" dt="2024-04-05T08:59:55.163" v="2314" actId="404"/>
        <pc:sldMkLst>
          <pc:docMk/>
          <pc:sldMk cId="4293163262" sldId="492"/>
        </pc:sldMkLst>
        <pc:spChg chg="mod">
          <ac:chgData name="Imogen Sackett" userId="983d8044-f657-429e-ae38-3185fb507e2d" providerId="ADAL" clId="{6C8492E1-FDC6-4B41-9318-96B51F9423A0}" dt="2024-04-05T08:59:55.163" v="2314" actId="404"/>
          <ac:spMkLst>
            <pc:docMk/>
            <pc:sldMk cId="4293163262" sldId="492"/>
            <ac:spMk id="3" creationId="{1CAF70E3-0D3F-3D5A-FBEB-8F707630BF6C}"/>
          </ac:spMkLst>
        </pc:spChg>
        <pc:picChg chg="add mod">
          <ac:chgData name="Imogen Sackett" userId="983d8044-f657-429e-ae38-3185fb507e2d" providerId="ADAL" clId="{6C8492E1-FDC6-4B41-9318-96B51F9423A0}" dt="2024-04-05T07:00:25.044" v="1019"/>
          <ac:picMkLst>
            <pc:docMk/>
            <pc:sldMk cId="4293163262" sldId="492"/>
            <ac:picMk id="4" creationId="{93531AE9-CDE3-9429-2301-4B61CF252EF3}"/>
          </ac:picMkLst>
        </pc:picChg>
        <pc:picChg chg="add mod">
          <ac:chgData name="Imogen Sackett" userId="983d8044-f657-429e-ae38-3185fb507e2d" providerId="ADAL" clId="{6C8492E1-FDC6-4B41-9318-96B51F9423A0}" dt="2024-04-05T07:07:22.172" v="1077" actId="1076"/>
          <ac:picMkLst>
            <pc:docMk/>
            <pc:sldMk cId="4293163262" sldId="492"/>
            <ac:picMk id="6" creationId="{C346D3AF-86BB-0C42-3184-E1691CA07AD1}"/>
          </ac:picMkLst>
        </pc:picChg>
        <pc:picChg chg="add mod">
          <ac:chgData name="Imogen Sackett" userId="983d8044-f657-429e-ae38-3185fb507e2d" providerId="ADAL" clId="{6C8492E1-FDC6-4B41-9318-96B51F9423A0}" dt="2024-04-05T07:05:53.703" v="1062" actId="14100"/>
          <ac:picMkLst>
            <pc:docMk/>
            <pc:sldMk cId="4293163262" sldId="492"/>
            <ac:picMk id="8" creationId="{12729E7D-AEDC-5DCD-61BA-90544C974C7B}"/>
          </ac:picMkLst>
        </pc:picChg>
        <pc:picChg chg="add del mod">
          <ac:chgData name="Imogen Sackett" userId="983d8044-f657-429e-ae38-3185fb507e2d" providerId="ADAL" clId="{6C8492E1-FDC6-4B41-9318-96B51F9423A0}" dt="2024-04-05T07:01:47.631" v="1039" actId="478"/>
          <ac:picMkLst>
            <pc:docMk/>
            <pc:sldMk cId="4293163262" sldId="492"/>
            <ac:picMk id="10" creationId="{CF6ACB01-7D01-5C35-3BD9-EAD19A7E29C9}"/>
          </ac:picMkLst>
        </pc:picChg>
        <pc:picChg chg="add del mod">
          <ac:chgData name="Imogen Sackett" userId="983d8044-f657-429e-ae38-3185fb507e2d" providerId="ADAL" clId="{6C8492E1-FDC6-4B41-9318-96B51F9423A0}" dt="2024-04-05T07:06:16.126" v="1067" actId="478"/>
          <ac:picMkLst>
            <pc:docMk/>
            <pc:sldMk cId="4293163262" sldId="492"/>
            <ac:picMk id="12" creationId="{3EBC00C7-9716-F5E4-99D1-8BEB9289AF18}"/>
          </ac:picMkLst>
        </pc:picChg>
        <pc:picChg chg="add mod">
          <ac:chgData name="Imogen Sackett" userId="983d8044-f657-429e-ae38-3185fb507e2d" providerId="ADAL" clId="{6C8492E1-FDC6-4B41-9318-96B51F9423A0}" dt="2024-04-05T07:07:26.727" v="1078" actId="1076"/>
          <ac:picMkLst>
            <pc:docMk/>
            <pc:sldMk cId="4293163262" sldId="492"/>
            <ac:picMk id="14" creationId="{56830CD9-2B1C-3440-3601-0CDEF5614047}"/>
          </ac:picMkLst>
        </pc:picChg>
        <pc:picChg chg="add mod">
          <ac:chgData name="Imogen Sackett" userId="983d8044-f657-429e-ae38-3185fb507e2d" providerId="ADAL" clId="{6C8492E1-FDC6-4B41-9318-96B51F9423A0}" dt="2024-04-05T08:58:53.669" v="2296"/>
          <ac:picMkLst>
            <pc:docMk/>
            <pc:sldMk cId="4293163262" sldId="492"/>
            <ac:picMk id="15" creationId="{3870E3AA-ED35-68AF-AA25-BE5AAD813543}"/>
          </ac:picMkLst>
        </pc:picChg>
        <pc:picChg chg="add mod">
          <ac:chgData name="Imogen Sackett" userId="983d8044-f657-429e-ae38-3185fb507e2d" providerId="ADAL" clId="{6C8492E1-FDC6-4B41-9318-96B51F9423A0}" dt="2024-04-05T08:59:04.373" v="2298"/>
          <ac:picMkLst>
            <pc:docMk/>
            <pc:sldMk cId="4293163262" sldId="492"/>
            <ac:picMk id="16" creationId="{DC40C550-89F1-B69D-DAED-C43889544D0B}"/>
          </ac:picMkLst>
        </pc:picChg>
        <pc:picChg chg="del">
          <ac:chgData name="Imogen Sackett" userId="983d8044-f657-429e-ae38-3185fb507e2d" providerId="ADAL" clId="{6C8492E1-FDC6-4B41-9318-96B51F9423A0}" dt="2024-04-05T07:00:38.919" v="1023" actId="478"/>
          <ac:picMkLst>
            <pc:docMk/>
            <pc:sldMk cId="4293163262" sldId="492"/>
            <ac:picMk id="25" creationId="{597F9203-C0E3-82EF-0D1B-B5A636AF51A4}"/>
          </ac:picMkLst>
        </pc:picChg>
      </pc:sldChg>
      <pc:sldChg chg="addSp delSp modSp add mod delAnim modNotesTx">
        <pc:chgData name="Imogen Sackett" userId="983d8044-f657-429e-ae38-3185fb507e2d" providerId="ADAL" clId="{6C8492E1-FDC6-4B41-9318-96B51F9423A0}" dt="2024-04-05T14:02:18.194" v="2594" actId="1076"/>
        <pc:sldMkLst>
          <pc:docMk/>
          <pc:sldMk cId="1151192361" sldId="493"/>
        </pc:sldMkLst>
        <pc:spChg chg="add mod">
          <ac:chgData name="Imogen Sackett" userId="983d8044-f657-429e-ae38-3185fb507e2d" providerId="ADAL" clId="{6C8492E1-FDC6-4B41-9318-96B51F9423A0}" dt="2024-04-05T13:48:45.646" v="2410" actId="164"/>
          <ac:spMkLst>
            <pc:docMk/>
            <pc:sldMk cId="1151192361" sldId="493"/>
            <ac:spMk id="2" creationId="{A1EA1FE1-E48F-8F4A-8154-1B90531142B0}"/>
          </ac:spMkLst>
        </pc:spChg>
        <pc:spChg chg="mod">
          <ac:chgData name="Imogen Sackett" userId="983d8044-f657-429e-ae38-3185fb507e2d" providerId="ADAL" clId="{6C8492E1-FDC6-4B41-9318-96B51F9423A0}" dt="2024-04-05T13:45:06.062" v="2330" actId="20577"/>
          <ac:spMkLst>
            <pc:docMk/>
            <pc:sldMk cId="1151192361" sldId="493"/>
            <ac:spMk id="9" creationId="{67AFEB4A-3E85-3245-5BF4-B240C64015F4}"/>
          </ac:spMkLst>
        </pc:spChg>
        <pc:spChg chg="mod">
          <ac:chgData name="Imogen Sackett" userId="983d8044-f657-429e-ae38-3185fb507e2d" providerId="ADAL" clId="{6C8492E1-FDC6-4B41-9318-96B51F9423A0}" dt="2024-04-05T14:01:17.376" v="2588" actId="14100"/>
          <ac:spMkLst>
            <pc:docMk/>
            <pc:sldMk cId="1151192361" sldId="493"/>
            <ac:spMk id="10" creationId="{578DFD97-31FD-F89F-870A-7A8C5CD15FD7}"/>
          </ac:spMkLst>
        </pc:spChg>
        <pc:spChg chg="add del mod">
          <ac:chgData name="Imogen Sackett" userId="983d8044-f657-429e-ae38-3185fb507e2d" providerId="ADAL" clId="{6C8492E1-FDC6-4B41-9318-96B51F9423A0}" dt="2024-04-05T13:58:30.675" v="2520" actId="478"/>
          <ac:spMkLst>
            <pc:docMk/>
            <pc:sldMk cId="1151192361" sldId="493"/>
            <ac:spMk id="14" creationId="{5A301636-517C-87C0-523B-AF80E8CF0BB0}"/>
          </ac:spMkLst>
        </pc:spChg>
        <pc:spChg chg="add mod">
          <ac:chgData name="Imogen Sackett" userId="983d8044-f657-429e-ae38-3185fb507e2d" providerId="ADAL" clId="{6C8492E1-FDC6-4B41-9318-96B51F9423A0}" dt="2024-04-05T13:59:45.640" v="2546" actId="164"/>
          <ac:spMkLst>
            <pc:docMk/>
            <pc:sldMk cId="1151192361" sldId="493"/>
            <ac:spMk id="18" creationId="{990CA2AD-081B-6D95-39EE-CD1E78828E08}"/>
          </ac:spMkLst>
        </pc:spChg>
        <pc:grpChg chg="add mod">
          <ac:chgData name="Imogen Sackett" userId="983d8044-f657-429e-ae38-3185fb507e2d" providerId="ADAL" clId="{6C8492E1-FDC6-4B41-9318-96B51F9423A0}" dt="2024-04-05T14:01:32.123" v="2589" actId="1076"/>
          <ac:grpSpMkLst>
            <pc:docMk/>
            <pc:sldMk cId="1151192361" sldId="493"/>
            <ac:grpSpMk id="5" creationId="{DF92F6C3-A1AA-D52F-386C-6CA107A08A36}"/>
          </ac:grpSpMkLst>
        </pc:grpChg>
        <pc:grpChg chg="add mod">
          <ac:chgData name="Imogen Sackett" userId="983d8044-f657-429e-ae38-3185fb507e2d" providerId="ADAL" clId="{6C8492E1-FDC6-4B41-9318-96B51F9423A0}" dt="2024-04-05T14:00:52.907" v="2581" actId="1076"/>
          <ac:grpSpMkLst>
            <pc:docMk/>
            <pc:sldMk cId="1151192361" sldId="493"/>
            <ac:grpSpMk id="19" creationId="{0D2D8834-4ED5-F992-A664-B939F1231022}"/>
          </ac:grpSpMkLst>
        </pc:grpChg>
        <pc:picChg chg="add mod">
          <ac:chgData name="Imogen Sackett" userId="983d8044-f657-429e-ae38-3185fb507e2d" providerId="ADAL" clId="{6C8492E1-FDC6-4B41-9318-96B51F9423A0}" dt="2024-04-05T13:49:12.422" v="2413"/>
          <ac:picMkLst>
            <pc:docMk/>
            <pc:sldMk cId="1151192361" sldId="493"/>
            <ac:picMk id="4" creationId="{D15BC6F1-8289-A085-AFB3-48DDE428A883}"/>
          </ac:picMkLst>
        </pc:picChg>
        <pc:picChg chg="add del mod">
          <ac:chgData name="Imogen Sackett" userId="983d8044-f657-429e-ae38-3185fb507e2d" providerId="ADAL" clId="{6C8492E1-FDC6-4B41-9318-96B51F9423A0}" dt="2024-04-05T13:50:57.862" v="2427" actId="478"/>
          <ac:picMkLst>
            <pc:docMk/>
            <pc:sldMk cId="1151192361" sldId="493"/>
            <ac:picMk id="7" creationId="{62701DEF-E10D-FCA7-C1A0-80329121367E}"/>
          </ac:picMkLst>
        </pc:picChg>
        <pc:picChg chg="add mod">
          <ac:chgData name="Imogen Sackett" userId="983d8044-f657-429e-ae38-3185fb507e2d" providerId="ADAL" clId="{6C8492E1-FDC6-4B41-9318-96B51F9423A0}" dt="2024-04-05T14:00:41.961" v="2580" actId="14100"/>
          <ac:picMkLst>
            <pc:docMk/>
            <pc:sldMk cId="1151192361" sldId="493"/>
            <ac:picMk id="11" creationId="{62A0327E-4BE2-4924-A79A-AF090132EA0E}"/>
          </ac:picMkLst>
        </pc:picChg>
        <pc:picChg chg="add mod ord">
          <ac:chgData name="Imogen Sackett" userId="983d8044-f657-429e-ae38-3185fb507e2d" providerId="ADAL" clId="{6C8492E1-FDC6-4B41-9318-96B51F9423A0}" dt="2024-04-05T14:02:18.194" v="2594" actId="1076"/>
          <ac:picMkLst>
            <pc:docMk/>
            <pc:sldMk cId="1151192361" sldId="493"/>
            <ac:picMk id="12" creationId="{C55D8785-08A0-548C-AD5E-96F8F3331E95}"/>
          </ac:picMkLst>
        </pc:picChg>
        <pc:picChg chg="add del mod">
          <ac:chgData name="Imogen Sackett" userId="983d8044-f657-429e-ae38-3185fb507e2d" providerId="ADAL" clId="{6C8492E1-FDC6-4B41-9318-96B51F9423A0}" dt="2024-04-05T13:55:34.803" v="2482" actId="478"/>
          <ac:picMkLst>
            <pc:docMk/>
            <pc:sldMk cId="1151192361" sldId="493"/>
            <ac:picMk id="13" creationId="{551B9AFB-5260-9F5D-EA93-6F55589C29C2}"/>
          </ac:picMkLst>
        </pc:picChg>
        <pc:picChg chg="add del mod modCrop">
          <ac:chgData name="Imogen Sackett" userId="983d8044-f657-429e-ae38-3185fb507e2d" providerId="ADAL" clId="{6C8492E1-FDC6-4B41-9318-96B51F9423A0}" dt="2024-04-05T13:58:29.157" v="2519" actId="478"/>
          <ac:picMkLst>
            <pc:docMk/>
            <pc:sldMk cId="1151192361" sldId="493"/>
            <ac:picMk id="15" creationId="{2FC596DB-C8A4-75FF-5FC6-A3A144233AD5}"/>
          </ac:picMkLst>
        </pc:picChg>
        <pc:picChg chg="add del mod">
          <ac:chgData name="Imogen Sackett" userId="983d8044-f657-429e-ae38-3185fb507e2d" providerId="ADAL" clId="{6C8492E1-FDC6-4B41-9318-96B51F9423A0}" dt="2024-04-05T13:58:00.691" v="2514" actId="478"/>
          <ac:picMkLst>
            <pc:docMk/>
            <pc:sldMk cId="1151192361" sldId="493"/>
            <ac:picMk id="16" creationId="{8E9376D7-55E4-59B1-BF8C-F5E18F9894C6}"/>
          </ac:picMkLst>
        </pc:picChg>
        <pc:picChg chg="add mod modCrop">
          <ac:chgData name="Imogen Sackett" userId="983d8044-f657-429e-ae38-3185fb507e2d" providerId="ADAL" clId="{6C8492E1-FDC6-4B41-9318-96B51F9423A0}" dt="2024-04-05T13:59:45.640" v="2546" actId="164"/>
          <ac:picMkLst>
            <pc:docMk/>
            <pc:sldMk cId="1151192361" sldId="493"/>
            <ac:picMk id="17" creationId="{2636AC67-9CCD-C9DD-88F0-4856FEC53B8B}"/>
          </ac:picMkLst>
        </pc:picChg>
        <pc:picChg chg="del mod">
          <ac:chgData name="Imogen Sackett" userId="983d8044-f657-429e-ae38-3185fb507e2d" providerId="ADAL" clId="{6C8492E1-FDC6-4B41-9318-96B51F9423A0}" dt="2024-04-05T13:52:11.961" v="2450" actId="478"/>
          <ac:picMkLst>
            <pc:docMk/>
            <pc:sldMk cId="1151192361" sldId="493"/>
            <ac:picMk id="155" creationId="{B972A8B0-816A-EA31-3829-8B8C88BF3082}"/>
          </ac:picMkLst>
        </pc:picChg>
        <pc:picChg chg="mod modCrop">
          <ac:chgData name="Imogen Sackett" userId="983d8044-f657-429e-ae38-3185fb507e2d" providerId="ADAL" clId="{6C8492E1-FDC6-4B41-9318-96B51F9423A0}" dt="2024-04-05T13:59:45.640" v="2546" actId="164"/>
          <ac:picMkLst>
            <pc:docMk/>
            <pc:sldMk cId="1151192361" sldId="493"/>
            <ac:picMk id="233" creationId="{CFF54DFA-2745-8451-938D-619638F6D38F}"/>
          </ac:picMkLst>
        </pc:picChg>
      </pc:sldChg>
      <pc:sldChg chg="addSp delSp modSp add del mod">
        <pc:chgData name="Imogen Sackett" userId="983d8044-f657-429e-ae38-3185fb507e2d" providerId="ADAL" clId="{6C8492E1-FDC6-4B41-9318-96B51F9423A0}" dt="2024-04-05T08:54:40.377" v="2252" actId="47"/>
        <pc:sldMkLst>
          <pc:docMk/>
          <pc:sldMk cId="4189313246" sldId="493"/>
        </pc:sldMkLst>
        <pc:spChg chg="add del mod">
          <ac:chgData name="Imogen Sackett" userId="983d8044-f657-429e-ae38-3185fb507e2d" providerId="ADAL" clId="{6C8492E1-FDC6-4B41-9318-96B51F9423A0}" dt="2024-04-05T07:45:58.094" v="1581" actId="478"/>
          <ac:spMkLst>
            <pc:docMk/>
            <pc:sldMk cId="4189313246" sldId="493"/>
            <ac:spMk id="5" creationId="{0CBD79FD-B412-2F89-A7F1-C29940D15719}"/>
          </ac:spMkLst>
        </pc:spChg>
      </pc:sldChg>
      <pc:sldChg chg="addSp delSp modSp new del mod setBg">
        <pc:chgData name="Imogen Sackett" userId="983d8044-f657-429e-ae38-3185fb507e2d" providerId="ADAL" clId="{6C8492E1-FDC6-4B41-9318-96B51F9423A0}" dt="2024-04-05T13:44:40.165" v="2315" actId="47"/>
        <pc:sldMkLst>
          <pc:docMk/>
          <pc:sldMk cId="612053130" sldId="494"/>
        </pc:sldMkLst>
        <pc:spChg chg="del">
          <ac:chgData name="Imogen Sackett" userId="983d8044-f657-429e-ae38-3185fb507e2d" providerId="ADAL" clId="{6C8492E1-FDC6-4B41-9318-96B51F9423A0}" dt="2024-04-05T07:45:31.826" v="1574" actId="478"/>
          <ac:spMkLst>
            <pc:docMk/>
            <pc:sldMk cId="612053130" sldId="494"/>
            <ac:spMk id="2" creationId="{20F83219-91CD-2706-DD00-790B09FD7DD0}"/>
          </ac:spMkLst>
        </pc:spChg>
        <pc:spChg chg="del">
          <ac:chgData name="Imogen Sackett" userId="983d8044-f657-429e-ae38-3185fb507e2d" providerId="ADAL" clId="{6C8492E1-FDC6-4B41-9318-96B51F9423A0}" dt="2024-04-05T07:45:31.826" v="1574" actId="478"/>
          <ac:spMkLst>
            <pc:docMk/>
            <pc:sldMk cId="612053130" sldId="494"/>
            <ac:spMk id="3" creationId="{576A2644-2941-9160-3EB3-93827FFD8925}"/>
          </ac:spMkLst>
        </pc:spChg>
        <pc:spChg chg="del">
          <ac:chgData name="Imogen Sackett" userId="983d8044-f657-429e-ae38-3185fb507e2d" providerId="ADAL" clId="{6C8492E1-FDC6-4B41-9318-96B51F9423A0}" dt="2024-04-05T07:45:31.826" v="1574" actId="478"/>
          <ac:spMkLst>
            <pc:docMk/>
            <pc:sldMk cId="612053130" sldId="494"/>
            <ac:spMk id="4" creationId="{0F684659-E24C-F3EA-5CBC-EB02A34B9AB0}"/>
          </ac:spMkLst>
        </pc:spChg>
        <pc:spChg chg="del">
          <ac:chgData name="Imogen Sackett" userId="983d8044-f657-429e-ae38-3185fb507e2d" providerId="ADAL" clId="{6C8492E1-FDC6-4B41-9318-96B51F9423A0}" dt="2024-04-05T07:45:31.826" v="1574" actId="478"/>
          <ac:spMkLst>
            <pc:docMk/>
            <pc:sldMk cId="612053130" sldId="494"/>
            <ac:spMk id="5" creationId="{5B8A7090-4A3F-F09E-1AA5-49ADD532DA91}"/>
          </ac:spMkLst>
        </pc:spChg>
        <pc:spChg chg="del">
          <ac:chgData name="Imogen Sackett" userId="983d8044-f657-429e-ae38-3185fb507e2d" providerId="ADAL" clId="{6C8492E1-FDC6-4B41-9318-96B51F9423A0}" dt="2024-04-05T07:45:31.826" v="1574" actId="478"/>
          <ac:spMkLst>
            <pc:docMk/>
            <pc:sldMk cId="612053130" sldId="494"/>
            <ac:spMk id="6" creationId="{6E151144-43E6-5CD7-FF14-971D9E27381F}"/>
          </ac:spMkLst>
        </pc:spChg>
        <pc:spChg chg="add del mod ord">
          <ac:chgData name="Imogen Sackett" userId="983d8044-f657-429e-ae38-3185fb507e2d" providerId="ADAL" clId="{6C8492E1-FDC6-4B41-9318-96B51F9423A0}" dt="2024-04-05T08:52:29.568" v="2236" actId="478"/>
          <ac:spMkLst>
            <pc:docMk/>
            <pc:sldMk cId="612053130" sldId="494"/>
            <ac:spMk id="7" creationId="{26A30FCA-4482-9849-B604-F0AAC7B3D024}"/>
          </ac:spMkLst>
        </pc:spChg>
        <pc:spChg chg="add del mod">
          <ac:chgData name="Imogen Sackett" userId="983d8044-f657-429e-ae38-3185fb507e2d" providerId="ADAL" clId="{6C8492E1-FDC6-4B41-9318-96B51F9423A0}" dt="2024-04-05T08:06:35.392" v="1801" actId="478"/>
          <ac:spMkLst>
            <pc:docMk/>
            <pc:sldMk cId="612053130" sldId="494"/>
            <ac:spMk id="9" creationId="{EED015D3-DD03-3AA3-4225-45E517A7CE37}"/>
          </ac:spMkLst>
        </pc:spChg>
        <pc:spChg chg="add del mod">
          <ac:chgData name="Imogen Sackett" userId="983d8044-f657-429e-ae38-3185fb507e2d" providerId="ADAL" clId="{6C8492E1-FDC6-4B41-9318-96B51F9423A0}" dt="2024-04-05T08:06:35.392" v="1801" actId="478"/>
          <ac:spMkLst>
            <pc:docMk/>
            <pc:sldMk cId="612053130" sldId="494"/>
            <ac:spMk id="10" creationId="{CE121190-997B-F304-E99E-E44FC8F30D0E}"/>
          </ac:spMkLst>
        </pc:spChg>
        <pc:spChg chg="add del mod">
          <ac:chgData name="Imogen Sackett" userId="983d8044-f657-429e-ae38-3185fb507e2d" providerId="ADAL" clId="{6C8492E1-FDC6-4B41-9318-96B51F9423A0}" dt="2024-04-05T08:06:35.392" v="1801" actId="478"/>
          <ac:spMkLst>
            <pc:docMk/>
            <pc:sldMk cId="612053130" sldId="494"/>
            <ac:spMk id="11" creationId="{C58F9B1B-9679-0228-6107-1A91A81E3CBB}"/>
          </ac:spMkLst>
        </pc:spChg>
        <pc:spChg chg="add del mod">
          <ac:chgData name="Imogen Sackett" userId="983d8044-f657-429e-ae38-3185fb507e2d" providerId="ADAL" clId="{6C8492E1-FDC6-4B41-9318-96B51F9423A0}" dt="2024-04-05T08:06:35.392" v="1801" actId="478"/>
          <ac:spMkLst>
            <pc:docMk/>
            <pc:sldMk cId="612053130" sldId="494"/>
            <ac:spMk id="12" creationId="{3B3D21DA-C03A-1AEA-67D8-5C4559100A13}"/>
          </ac:spMkLst>
        </pc:spChg>
        <pc:spChg chg="add del mod">
          <ac:chgData name="Imogen Sackett" userId="983d8044-f657-429e-ae38-3185fb507e2d" providerId="ADAL" clId="{6C8492E1-FDC6-4B41-9318-96B51F9423A0}" dt="2024-04-05T08:06:35.392" v="1801" actId="478"/>
          <ac:spMkLst>
            <pc:docMk/>
            <pc:sldMk cId="612053130" sldId="494"/>
            <ac:spMk id="13" creationId="{ACBCBAE4-5535-0A24-51EB-8328C46279ED}"/>
          </ac:spMkLst>
        </pc:spChg>
        <pc:spChg chg="add del mod">
          <ac:chgData name="Imogen Sackett" userId="983d8044-f657-429e-ae38-3185fb507e2d" providerId="ADAL" clId="{6C8492E1-FDC6-4B41-9318-96B51F9423A0}" dt="2024-04-05T08:06:35.392" v="1801" actId="478"/>
          <ac:spMkLst>
            <pc:docMk/>
            <pc:sldMk cId="612053130" sldId="494"/>
            <ac:spMk id="14" creationId="{E5E61BBD-2D4F-053E-9682-8D329D8829E1}"/>
          </ac:spMkLst>
        </pc:spChg>
        <pc:spChg chg="add del mod">
          <ac:chgData name="Imogen Sackett" userId="983d8044-f657-429e-ae38-3185fb507e2d" providerId="ADAL" clId="{6C8492E1-FDC6-4B41-9318-96B51F9423A0}" dt="2024-04-05T08:06:35.392" v="1801" actId="478"/>
          <ac:spMkLst>
            <pc:docMk/>
            <pc:sldMk cId="612053130" sldId="494"/>
            <ac:spMk id="15" creationId="{842C8753-7D12-2379-484C-956FE05C8FBE}"/>
          </ac:spMkLst>
        </pc:spChg>
        <pc:spChg chg="add del mod">
          <ac:chgData name="Imogen Sackett" userId="983d8044-f657-429e-ae38-3185fb507e2d" providerId="ADAL" clId="{6C8492E1-FDC6-4B41-9318-96B51F9423A0}" dt="2024-04-05T08:06:35.392" v="1801" actId="478"/>
          <ac:spMkLst>
            <pc:docMk/>
            <pc:sldMk cId="612053130" sldId="494"/>
            <ac:spMk id="16" creationId="{A5ACEA55-9134-B9B3-58A2-558E69894D23}"/>
          </ac:spMkLst>
        </pc:spChg>
        <pc:spChg chg="add del mod">
          <ac:chgData name="Imogen Sackett" userId="983d8044-f657-429e-ae38-3185fb507e2d" providerId="ADAL" clId="{6C8492E1-FDC6-4B41-9318-96B51F9423A0}" dt="2024-04-05T08:06:35.392" v="1801" actId="478"/>
          <ac:spMkLst>
            <pc:docMk/>
            <pc:sldMk cId="612053130" sldId="494"/>
            <ac:spMk id="17" creationId="{731DA5C8-340A-2C98-E4E1-60D14CC7B59C}"/>
          </ac:spMkLst>
        </pc:spChg>
        <pc:spChg chg="add del mod">
          <ac:chgData name="Imogen Sackett" userId="983d8044-f657-429e-ae38-3185fb507e2d" providerId="ADAL" clId="{6C8492E1-FDC6-4B41-9318-96B51F9423A0}" dt="2024-04-05T08:06:35.392" v="1801" actId="478"/>
          <ac:spMkLst>
            <pc:docMk/>
            <pc:sldMk cId="612053130" sldId="494"/>
            <ac:spMk id="18" creationId="{C8C15EEA-0DE2-F5B3-0F2D-2F53A485BD93}"/>
          </ac:spMkLst>
        </pc:spChg>
        <pc:spChg chg="add del mod">
          <ac:chgData name="Imogen Sackett" userId="983d8044-f657-429e-ae38-3185fb507e2d" providerId="ADAL" clId="{6C8492E1-FDC6-4B41-9318-96B51F9423A0}" dt="2024-04-05T08:06:35.392" v="1801" actId="478"/>
          <ac:spMkLst>
            <pc:docMk/>
            <pc:sldMk cId="612053130" sldId="494"/>
            <ac:spMk id="19" creationId="{59BEA426-8CB8-2F23-05A6-50A1CC435FE8}"/>
          </ac:spMkLst>
        </pc:spChg>
        <pc:spChg chg="add del mod">
          <ac:chgData name="Imogen Sackett" userId="983d8044-f657-429e-ae38-3185fb507e2d" providerId="ADAL" clId="{6C8492E1-FDC6-4B41-9318-96B51F9423A0}" dt="2024-04-05T08:06:35.392" v="1801" actId="478"/>
          <ac:spMkLst>
            <pc:docMk/>
            <pc:sldMk cId="612053130" sldId="494"/>
            <ac:spMk id="20" creationId="{75EFF378-8053-FB6E-06E7-EB979B8ECB62}"/>
          </ac:spMkLst>
        </pc:spChg>
        <pc:spChg chg="add del mod">
          <ac:chgData name="Imogen Sackett" userId="983d8044-f657-429e-ae38-3185fb507e2d" providerId="ADAL" clId="{6C8492E1-FDC6-4B41-9318-96B51F9423A0}" dt="2024-04-05T08:06:35.392" v="1801" actId="478"/>
          <ac:spMkLst>
            <pc:docMk/>
            <pc:sldMk cId="612053130" sldId="494"/>
            <ac:spMk id="21" creationId="{5A1EABCF-69BA-4C41-F192-F14586AF15A4}"/>
          </ac:spMkLst>
        </pc:spChg>
        <pc:spChg chg="add del mod">
          <ac:chgData name="Imogen Sackett" userId="983d8044-f657-429e-ae38-3185fb507e2d" providerId="ADAL" clId="{6C8492E1-FDC6-4B41-9318-96B51F9423A0}" dt="2024-04-05T08:06:35.392" v="1801" actId="478"/>
          <ac:spMkLst>
            <pc:docMk/>
            <pc:sldMk cId="612053130" sldId="494"/>
            <ac:spMk id="22" creationId="{B093974B-6AF4-5977-C799-7E926A57C152}"/>
          </ac:spMkLst>
        </pc:spChg>
        <pc:spChg chg="add del mod">
          <ac:chgData name="Imogen Sackett" userId="983d8044-f657-429e-ae38-3185fb507e2d" providerId="ADAL" clId="{6C8492E1-FDC6-4B41-9318-96B51F9423A0}" dt="2024-04-05T08:06:35.392" v="1801" actId="478"/>
          <ac:spMkLst>
            <pc:docMk/>
            <pc:sldMk cId="612053130" sldId="494"/>
            <ac:spMk id="23" creationId="{6E04A8E2-AEE1-09D9-BE1C-458EAD0F0BBB}"/>
          </ac:spMkLst>
        </pc:spChg>
        <pc:spChg chg="add del mod">
          <ac:chgData name="Imogen Sackett" userId="983d8044-f657-429e-ae38-3185fb507e2d" providerId="ADAL" clId="{6C8492E1-FDC6-4B41-9318-96B51F9423A0}" dt="2024-04-05T08:06:35.392" v="1801" actId="478"/>
          <ac:spMkLst>
            <pc:docMk/>
            <pc:sldMk cId="612053130" sldId="494"/>
            <ac:spMk id="24" creationId="{A1CA1F68-AD73-B8C9-4737-644F5E67F1F6}"/>
          </ac:spMkLst>
        </pc:spChg>
        <pc:spChg chg="add del mod">
          <ac:chgData name="Imogen Sackett" userId="983d8044-f657-429e-ae38-3185fb507e2d" providerId="ADAL" clId="{6C8492E1-FDC6-4B41-9318-96B51F9423A0}" dt="2024-04-05T08:06:35.392" v="1801" actId="478"/>
          <ac:spMkLst>
            <pc:docMk/>
            <pc:sldMk cId="612053130" sldId="494"/>
            <ac:spMk id="25" creationId="{480E9DA4-1743-B9B9-8584-A6091E945346}"/>
          </ac:spMkLst>
        </pc:spChg>
        <pc:spChg chg="add del mod">
          <ac:chgData name="Imogen Sackett" userId="983d8044-f657-429e-ae38-3185fb507e2d" providerId="ADAL" clId="{6C8492E1-FDC6-4B41-9318-96B51F9423A0}" dt="2024-04-05T08:06:35.392" v="1801" actId="478"/>
          <ac:spMkLst>
            <pc:docMk/>
            <pc:sldMk cId="612053130" sldId="494"/>
            <ac:spMk id="26" creationId="{72D9354F-C703-4862-07B9-317DD3DB2D66}"/>
          </ac:spMkLst>
        </pc:spChg>
        <pc:spChg chg="add del mod">
          <ac:chgData name="Imogen Sackett" userId="983d8044-f657-429e-ae38-3185fb507e2d" providerId="ADAL" clId="{6C8492E1-FDC6-4B41-9318-96B51F9423A0}" dt="2024-04-05T08:06:35.392" v="1801" actId="478"/>
          <ac:spMkLst>
            <pc:docMk/>
            <pc:sldMk cId="612053130" sldId="494"/>
            <ac:spMk id="27" creationId="{3B18FCED-9885-0A19-7E7A-B486D772E9BC}"/>
          </ac:spMkLst>
        </pc:spChg>
        <pc:spChg chg="add del mod">
          <ac:chgData name="Imogen Sackett" userId="983d8044-f657-429e-ae38-3185fb507e2d" providerId="ADAL" clId="{6C8492E1-FDC6-4B41-9318-96B51F9423A0}" dt="2024-04-05T08:06:35.392" v="1801" actId="478"/>
          <ac:spMkLst>
            <pc:docMk/>
            <pc:sldMk cId="612053130" sldId="494"/>
            <ac:spMk id="28" creationId="{1680F4AA-15C8-95A2-A79C-2E9A6C3FF9A5}"/>
          </ac:spMkLst>
        </pc:spChg>
        <pc:spChg chg="add del mod">
          <ac:chgData name="Imogen Sackett" userId="983d8044-f657-429e-ae38-3185fb507e2d" providerId="ADAL" clId="{6C8492E1-FDC6-4B41-9318-96B51F9423A0}" dt="2024-04-05T08:06:35.392" v="1801" actId="478"/>
          <ac:spMkLst>
            <pc:docMk/>
            <pc:sldMk cId="612053130" sldId="494"/>
            <ac:spMk id="29" creationId="{95AC8CEE-2BEB-6BFE-9690-A0052C8626D2}"/>
          </ac:spMkLst>
        </pc:spChg>
        <pc:spChg chg="add del mod">
          <ac:chgData name="Imogen Sackett" userId="983d8044-f657-429e-ae38-3185fb507e2d" providerId="ADAL" clId="{6C8492E1-FDC6-4B41-9318-96B51F9423A0}" dt="2024-04-05T08:06:35.392" v="1801" actId="478"/>
          <ac:spMkLst>
            <pc:docMk/>
            <pc:sldMk cId="612053130" sldId="494"/>
            <ac:spMk id="30" creationId="{046EB032-C5BE-99B1-E70A-F9273A22C386}"/>
          </ac:spMkLst>
        </pc:spChg>
        <pc:spChg chg="add del mod">
          <ac:chgData name="Imogen Sackett" userId="983d8044-f657-429e-ae38-3185fb507e2d" providerId="ADAL" clId="{6C8492E1-FDC6-4B41-9318-96B51F9423A0}" dt="2024-04-05T08:06:35.392" v="1801" actId="478"/>
          <ac:spMkLst>
            <pc:docMk/>
            <pc:sldMk cId="612053130" sldId="494"/>
            <ac:spMk id="32" creationId="{1948DE1A-619B-288C-C251-D4034BA49851}"/>
          </ac:spMkLst>
        </pc:spChg>
        <pc:spChg chg="add del mod">
          <ac:chgData name="Imogen Sackett" userId="983d8044-f657-429e-ae38-3185fb507e2d" providerId="ADAL" clId="{6C8492E1-FDC6-4B41-9318-96B51F9423A0}" dt="2024-04-05T08:06:35.392" v="1801" actId="478"/>
          <ac:spMkLst>
            <pc:docMk/>
            <pc:sldMk cId="612053130" sldId="494"/>
            <ac:spMk id="33" creationId="{BD696673-252E-B1EC-CDD1-933033D37319}"/>
          </ac:spMkLst>
        </pc:spChg>
        <pc:spChg chg="add del mod">
          <ac:chgData name="Imogen Sackett" userId="983d8044-f657-429e-ae38-3185fb507e2d" providerId="ADAL" clId="{6C8492E1-FDC6-4B41-9318-96B51F9423A0}" dt="2024-04-05T08:06:35.392" v="1801" actId="478"/>
          <ac:spMkLst>
            <pc:docMk/>
            <pc:sldMk cId="612053130" sldId="494"/>
            <ac:spMk id="34" creationId="{B08C64CD-EB2F-C757-7C94-6A6BF3437398}"/>
          </ac:spMkLst>
        </pc:spChg>
        <pc:spChg chg="add del mod">
          <ac:chgData name="Imogen Sackett" userId="983d8044-f657-429e-ae38-3185fb507e2d" providerId="ADAL" clId="{6C8492E1-FDC6-4B41-9318-96B51F9423A0}" dt="2024-04-05T08:06:35.392" v="1801" actId="478"/>
          <ac:spMkLst>
            <pc:docMk/>
            <pc:sldMk cId="612053130" sldId="494"/>
            <ac:spMk id="37" creationId="{49C46529-FE65-3C71-554B-AD30766822FE}"/>
          </ac:spMkLst>
        </pc:spChg>
        <pc:spChg chg="add del mod">
          <ac:chgData name="Imogen Sackett" userId="983d8044-f657-429e-ae38-3185fb507e2d" providerId="ADAL" clId="{6C8492E1-FDC6-4B41-9318-96B51F9423A0}" dt="2024-04-05T08:06:35.392" v="1801" actId="478"/>
          <ac:spMkLst>
            <pc:docMk/>
            <pc:sldMk cId="612053130" sldId="494"/>
            <ac:spMk id="38" creationId="{2CE6D18D-C94B-EC55-8F4C-B19E080546C7}"/>
          </ac:spMkLst>
        </pc:spChg>
        <pc:spChg chg="add del mod">
          <ac:chgData name="Imogen Sackett" userId="983d8044-f657-429e-ae38-3185fb507e2d" providerId="ADAL" clId="{6C8492E1-FDC6-4B41-9318-96B51F9423A0}" dt="2024-04-05T08:06:35.392" v="1801" actId="478"/>
          <ac:spMkLst>
            <pc:docMk/>
            <pc:sldMk cId="612053130" sldId="494"/>
            <ac:spMk id="39" creationId="{5645431D-C842-5BD0-F18B-47FCCA374BA5}"/>
          </ac:spMkLst>
        </pc:spChg>
        <pc:spChg chg="add del mod">
          <ac:chgData name="Imogen Sackett" userId="983d8044-f657-429e-ae38-3185fb507e2d" providerId="ADAL" clId="{6C8492E1-FDC6-4B41-9318-96B51F9423A0}" dt="2024-04-05T08:06:35.392" v="1801" actId="478"/>
          <ac:spMkLst>
            <pc:docMk/>
            <pc:sldMk cId="612053130" sldId="494"/>
            <ac:spMk id="40" creationId="{304599BE-8FF0-87DC-23B5-C826710C6613}"/>
          </ac:spMkLst>
        </pc:spChg>
        <pc:spChg chg="add del mod">
          <ac:chgData name="Imogen Sackett" userId="983d8044-f657-429e-ae38-3185fb507e2d" providerId="ADAL" clId="{6C8492E1-FDC6-4B41-9318-96B51F9423A0}" dt="2024-04-05T08:06:35.392" v="1801" actId="478"/>
          <ac:spMkLst>
            <pc:docMk/>
            <pc:sldMk cId="612053130" sldId="494"/>
            <ac:spMk id="41" creationId="{29A1C6A4-2BC7-2E60-975D-3917D8E33273}"/>
          </ac:spMkLst>
        </pc:spChg>
        <pc:spChg chg="add del mod">
          <ac:chgData name="Imogen Sackett" userId="983d8044-f657-429e-ae38-3185fb507e2d" providerId="ADAL" clId="{6C8492E1-FDC6-4B41-9318-96B51F9423A0}" dt="2024-04-05T08:06:35.392" v="1801" actId="478"/>
          <ac:spMkLst>
            <pc:docMk/>
            <pc:sldMk cId="612053130" sldId="494"/>
            <ac:spMk id="42" creationId="{3B731E6A-CAD1-0EA0-93F1-16AE409C345B}"/>
          </ac:spMkLst>
        </pc:spChg>
        <pc:spChg chg="add del mod">
          <ac:chgData name="Imogen Sackett" userId="983d8044-f657-429e-ae38-3185fb507e2d" providerId="ADAL" clId="{6C8492E1-FDC6-4B41-9318-96B51F9423A0}" dt="2024-04-05T08:06:35.392" v="1801" actId="478"/>
          <ac:spMkLst>
            <pc:docMk/>
            <pc:sldMk cId="612053130" sldId="494"/>
            <ac:spMk id="43" creationId="{3D6B850B-BE5F-7A26-9862-C9AAEB7FFDD2}"/>
          </ac:spMkLst>
        </pc:spChg>
        <pc:spChg chg="add del mod">
          <ac:chgData name="Imogen Sackett" userId="983d8044-f657-429e-ae38-3185fb507e2d" providerId="ADAL" clId="{6C8492E1-FDC6-4B41-9318-96B51F9423A0}" dt="2024-04-05T08:06:35.392" v="1801" actId="478"/>
          <ac:spMkLst>
            <pc:docMk/>
            <pc:sldMk cId="612053130" sldId="494"/>
            <ac:spMk id="44" creationId="{8503FBA6-69D0-DB93-B7D9-E42D22BD2E72}"/>
          </ac:spMkLst>
        </pc:spChg>
        <pc:spChg chg="add del mod">
          <ac:chgData name="Imogen Sackett" userId="983d8044-f657-429e-ae38-3185fb507e2d" providerId="ADAL" clId="{6C8492E1-FDC6-4B41-9318-96B51F9423A0}" dt="2024-04-05T08:06:35.392" v="1801" actId="478"/>
          <ac:spMkLst>
            <pc:docMk/>
            <pc:sldMk cId="612053130" sldId="494"/>
            <ac:spMk id="45" creationId="{BE4DC2B9-B625-98FE-8206-17E1B65E9799}"/>
          </ac:spMkLst>
        </pc:spChg>
        <pc:spChg chg="add del mod">
          <ac:chgData name="Imogen Sackett" userId="983d8044-f657-429e-ae38-3185fb507e2d" providerId="ADAL" clId="{6C8492E1-FDC6-4B41-9318-96B51F9423A0}" dt="2024-04-05T08:06:35.392" v="1801" actId="478"/>
          <ac:spMkLst>
            <pc:docMk/>
            <pc:sldMk cId="612053130" sldId="494"/>
            <ac:spMk id="46" creationId="{1A27A177-DCA1-02A0-0BBE-4A14F86047C9}"/>
          </ac:spMkLst>
        </pc:spChg>
        <pc:spChg chg="add del mod">
          <ac:chgData name="Imogen Sackett" userId="983d8044-f657-429e-ae38-3185fb507e2d" providerId="ADAL" clId="{6C8492E1-FDC6-4B41-9318-96B51F9423A0}" dt="2024-04-05T08:06:35.392" v="1801" actId="478"/>
          <ac:spMkLst>
            <pc:docMk/>
            <pc:sldMk cId="612053130" sldId="494"/>
            <ac:spMk id="48" creationId="{B59FE9B2-42DF-BBE6-6AE1-FD5339EC877E}"/>
          </ac:spMkLst>
        </pc:spChg>
        <pc:spChg chg="add del mod">
          <ac:chgData name="Imogen Sackett" userId="983d8044-f657-429e-ae38-3185fb507e2d" providerId="ADAL" clId="{6C8492E1-FDC6-4B41-9318-96B51F9423A0}" dt="2024-04-05T08:06:35.392" v="1801" actId="478"/>
          <ac:spMkLst>
            <pc:docMk/>
            <pc:sldMk cId="612053130" sldId="494"/>
            <ac:spMk id="49" creationId="{47AFD4EF-3BDB-C86D-7FBF-967B1CD1ADF5}"/>
          </ac:spMkLst>
        </pc:spChg>
        <pc:spChg chg="add del mod">
          <ac:chgData name="Imogen Sackett" userId="983d8044-f657-429e-ae38-3185fb507e2d" providerId="ADAL" clId="{6C8492E1-FDC6-4B41-9318-96B51F9423A0}" dt="2024-04-05T08:06:35.392" v="1801" actId="478"/>
          <ac:spMkLst>
            <pc:docMk/>
            <pc:sldMk cId="612053130" sldId="494"/>
            <ac:spMk id="50" creationId="{8C079147-B289-A95F-130D-1BD488002146}"/>
          </ac:spMkLst>
        </pc:spChg>
        <pc:spChg chg="add del mod">
          <ac:chgData name="Imogen Sackett" userId="983d8044-f657-429e-ae38-3185fb507e2d" providerId="ADAL" clId="{6C8492E1-FDC6-4B41-9318-96B51F9423A0}" dt="2024-04-05T08:06:35.392" v="1801" actId="478"/>
          <ac:spMkLst>
            <pc:docMk/>
            <pc:sldMk cId="612053130" sldId="494"/>
            <ac:spMk id="51" creationId="{F311B9A7-CB6E-2894-3A6B-2008088421AD}"/>
          </ac:spMkLst>
        </pc:spChg>
        <pc:spChg chg="add del mod">
          <ac:chgData name="Imogen Sackett" userId="983d8044-f657-429e-ae38-3185fb507e2d" providerId="ADAL" clId="{6C8492E1-FDC6-4B41-9318-96B51F9423A0}" dt="2024-04-05T08:06:35.392" v="1801" actId="478"/>
          <ac:spMkLst>
            <pc:docMk/>
            <pc:sldMk cId="612053130" sldId="494"/>
            <ac:spMk id="52" creationId="{95BE386D-5FE9-D984-4A8D-326E59A82206}"/>
          </ac:spMkLst>
        </pc:spChg>
        <pc:spChg chg="add del mod">
          <ac:chgData name="Imogen Sackett" userId="983d8044-f657-429e-ae38-3185fb507e2d" providerId="ADAL" clId="{6C8492E1-FDC6-4B41-9318-96B51F9423A0}" dt="2024-04-05T08:06:35.392" v="1801" actId="478"/>
          <ac:spMkLst>
            <pc:docMk/>
            <pc:sldMk cId="612053130" sldId="494"/>
            <ac:spMk id="53" creationId="{E3F5AE81-D60D-5FAB-E3A5-4104DB9A8AC6}"/>
          </ac:spMkLst>
        </pc:spChg>
        <pc:spChg chg="add del mod">
          <ac:chgData name="Imogen Sackett" userId="983d8044-f657-429e-ae38-3185fb507e2d" providerId="ADAL" clId="{6C8492E1-FDC6-4B41-9318-96B51F9423A0}" dt="2024-04-05T08:06:35.392" v="1801" actId="478"/>
          <ac:spMkLst>
            <pc:docMk/>
            <pc:sldMk cId="612053130" sldId="494"/>
            <ac:spMk id="54" creationId="{4131B823-84D3-E557-0D19-266E7680B2ED}"/>
          </ac:spMkLst>
        </pc:spChg>
        <pc:spChg chg="add del mod">
          <ac:chgData name="Imogen Sackett" userId="983d8044-f657-429e-ae38-3185fb507e2d" providerId="ADAL" clId="{6C8492E1-FDC6-4B41-9318-96B51F9423A0}" dt="2024-04-05T08:06:35.392" v="1801" actId="478"/>
          <ac:spMkLst>
            <pc:docMk/>
            <pc:sldMk cId="612053130" sldId="494"/>
            <ac:spMk id="55" creationId="{92A2F400-CD93-5341-BD12-0F5B82CE49E4}"/>
          </ac:spMkLst>
        </pc:spChg>
        <pc:spChg chg="add del mod">
          <ac:chgData name="Imogen Sackett" userId="983d8044-f657-429e-ae38-3185fb507e2d" providerId="ADAL" clId="{6C8492E1-FDC6-4B41-9318-96B51F9423A0}" dt="2024-04-05T08:06:35.392" v="1801" actId="478"/>
          <ac:spMkLst>
            <pc:docMk/>
            <pc:sldMk cId="612053130" sldId="494"/>
            <ac:spMk id="56" creationId="{57DF38B8-8BDC-8F31-4E15-0FB781921200}"/>
          </ac:spMkLst>
        </pc:spChg>
        <pc:spChg chg="add del mod">
          <ac:chgData name="Imogen Sackett" userId="983d8044-f657-429e-ae38-3185fb507e2d" providerId="ADAL" clId="{6C8492E1-FDC6-4B41-9318-96B51F9423A0}" dt="2024-04-05T08:06:35.392" v="1801" actId="478"/>
          <ac:spMkLst>
            <pc:docMk/>
            <pc:sldMk cId="612053130" sldId="494"/>
            <ac:spMk id="57" creationId="{E8E4DB9A-0431-397C-4C75-424D8687E111}"/>
          </ac:spMkLst>
        </pc:spChg>
        <pc:spChg chg="add del mod">
          <ac:chgData name="Imogen Sackett" userId="983d8044-f657-429e-ae38-3185fb507e2d" providerId="ADAL" clId="{6C8492E1-FDC6-4B41-9318-96B51F9423A0}" dt="2024-04-05T08:06:35.392" v="1801" actId="478"/>
          <ac:spMkLst>
            <pc:docMk/>
            <pc:sldMk cId="612053130" sldId="494"/>
            <ac:spMk id="58" creationId="{DA7CC6A6-D948-12BA-E871-F6A6DBE96D95}"/>
          </ac:spMkLst>
        </pc:spChg>
        <pc:spChg chg="add del mod">
          <ac:chgData name="Imogen Sackett" userId="983d8044-f657-429e-ae38-3185fb507e2d" providerId="ADAL" clId="{6C8492E1-FDC6-4B41-9318-96B51F9423A0}" dt="2024-04-05T08:06:35.392" v="1801" actId="478"/>
          <ac:spMkLst>
            <pc:docMk/>
            <pc:sldMk cId="612053130" sldId="494"/>
            <ac:spMk id="59" creationId="{F57D2D60-89D3-ADC7-678E-320EC3163022}"/>
          </ac:spMkLst>
        </pc:spChg>
        <pc:spChg chg="add del mod">
          <ac:chgData name="Imogen Sackett" userId="983d8044-f657-429e-ae38-3185fb507e2d" providerId="ADAL" clId="{6C8492E1-FDC6-4B41-9318-96B51F9423A0}" dt="2024-04-05T08:06:35.392" v="1801" actId="478"/>
          <ac:spMkLst>
            <pc:docMk/>
            <pc:sldMk cId="612053130" sldId="494"/>
            <ac:spMk id="60" creationId="{845C66D5-1E0F-AC55-D5C4-1444C9C104ED}"/>
          </ac:spMkLst>
        </pc:spChg>
        <pc:spChg chg="add del mod">
          <ac:chgData name="Imogen Sackett" userId="983d8044-f657-429e-ae38-3185fb507e2d" providerId="ADAL" clId="{6C8492E1-FDC6-4B41-9318-96B51F9423A0}" dt="2024-04-05T08:06:35.392" v="1801" actId="478"/>
          <ac:spMkLst>
            <pc:docMk/>
            <pc:sldMk cId="612053130" sldId="494"/>
            <ac:spMk id="61" creationId="{434A98D9-C311-8442-09C6-F96D60A7DAD2}"/>
          </ac:spMkLst>
        </pc:spChg>
        <pc:spChg chg="add del mod">
          <ac:chgData name="Imogen Sackett" userId="983d8044-f657-429e-ae38-3185fb507e2d" providerId="ADAL" clId="{6C8492E1-FDC6-4B41-9318-96B51F9423A0}" dt="2024-04-05T08:06:35.392" v="1801" actId="478"/>
          <ac:spMkLst>
            <pc:docMk/>
            <pc:sldMk cId="612053130" sldId="494"/>
            <ac:spMk id="62" creationId="{68A2C9E7-C517-28E5-E025-769C32E6E685}"/>
          </ac:spMkLst>
        </pc:spChg>
        <pc:spChg chg="add del mod">
          <ac:chgData name="Imogen Sackett" userId="983d8044-f657-429e-ae38-3185fb507e2d" providerId="ADAL" clId="{6C8492E1-FDC6-4B41-9318-96B51F9423A0}" dt="2024-04-05T08:06:35.392" v="1801" actId="478"/>
          <ac:spMkLst>
            <pc:docMk/>
            <pc:sldMk cId="612053130" sldId="494"/>
            <ac:spMk id="63" creationId="{C69CE35E-53EA-D448-8495-5D7C3AFD6EA4}"/>
          </ac:spMkLst>
        </pc:spChg>
        <pc:spChg chg="add del mod">
          <ac:chgData name="Imogen Sackett" userId="983d8044-f657-429e-ae38-3185fb507e2d" providerId="ADAL" clId="{6C8492E1-FDC6-4B41-9318-96B51F9423A0}" dt="2024-04-05T08:06:35.392" v="1801" actId="478"/>
          <ac:spMkLst>
            <pc:docMk/>
            <pc:sldMk cId="612053130" sldId="494"/>
            <ac:spMk id="64" creationId="{9D9FE286-BBF1-2FF6-3A6D-1651D37C71B5}"/>
          </ac:spMkLst>
        </pc:spChg>
        <pc:spChg chg="add del mod">
          <ac:chgData name="Imogen Sackett" userId="983d8044-f657-429e-ae38-3185fb507e2d" providerId="ADAL" clId="{6C8492E1-FDC6-4B41-9318-96B51F9423A0}" dt="2024-04-05T08:06:35.392" v="1801" actId="478"/>
          <ac:spMkLst>
            <pc:docMk/>
            <pc:sldMk cId="612053130" sldId="494"/>
            <ac:spMk id="65" creationId="{54CD172C-2041-AF1B-D680-3687D72D53BF}"/>
          </ac:spMkLst>
        </pc:spChg>
        <pc:spChg chg="add del mod">
          <ac:chgData name="Imogen Sackett" userId="983d8044-f657-429e-ae38-3185fb507e2d" providerId="ADAL" clId="{6C8492E1-FDC6-4B41-9318-96B51F9423A0}" dt="2024-04-05T08:06:35.392" v="1801" actId="478"/>
          <ac:spMkLst>
            <pc:docMk/>
            <pc:sldMk cId="612053130" sldId="494"/>
            <ac:spMk id="66" creationId="{4920F79E-159A-B0D6-67BB-48A31440A7BC}"/>
          </ac:spMkLst>
        </pc:spChg>
        <pc:spChg chg="add del mod">
          <ac:chgData name="Imogen Sackett" userId="983d8044-f657-429e-ae38-3185fb507e2d" providerId="ADAL" clId="{6C8492E1-FDC6-4B41-9318-96B51F9423A0}" dt="2024-04-05T08:06:35.392" v="1801" actId="478"/>
          <ac:spMkLst>
            <pc:docMk/>
            <pc:sldMk cId="612053130" sldId="494"/>
            <ac:spMk id="67" creationId="{E23AEC6A-5F76-D2CF-73B0-157DCE26A24E}"/>
          </ac:spMkLst>
        </pc:spChg>
        <pc:spChg chg="add del mod">
          <ac:chgData name="Imogen Sackett" userId="983d8044-f657-429e-ae38-3185fb507e2d" providerId="ADAL" clId="{6C8492E1-FDC6-4B41-9318-96B51F9423A0}" dt="2024-04-05T08:06:35.392" v="1801" actId="478"/>
          <ac:spMkLst>
            <pc:docMk/>
            <pc:sldMk cId="612053130" sldId="494"/>
            <ac:spMk id="68" creationId="{35CFF1D1-C2F9-AF91-8DAD-D17A76092109}"/>
          </ac:spMkLst>
        </pc:spChg>
        <pc:spChg chg="add del mod">
          <ac:chgData name="Imogen Sackett" userId="983d8044-f657-429e-ae38-3185fb507e2d" providerId="ADAL" clId="{6C8492E1-FDC6-4B41-9318-96B51F9423A0}" dt="2024-04-05T08:06:35.392" v="1801" actId="478"/>
          <ac:spMkLst>
            <pc:docMk/>
            <pc:sldMk cId="612053130" sldId="494"/>
            <ac:spMk id="69" creationId="{B113C351-879E-A32E-895D-67B445C9B616}"/>
          </ac:spMkLst>
        </pc:spChg>
        <pc:spChg chg="add del mod">
          <ac:chgData name="Imogen Sackett" userId="983d8044-f657-429e-ae38-3185fb507e2d" providerId="ADAL" clId="{6C8492E1-FDC6-4B41-9318-96B51F9423A0}" dt="2024-04-05T08:06:35.392" v="1801" actId="478"/>
          <ac:spMkLst>
            <pc:docMk/>
            <pc:sldMk cId="612053130" sldId="494"/>
            <ac:spMk id="70" creationId="{4C96DA69-EE5C-1FB5-7DD3-1481E130D611}"/>
          </ac:spMkLst>
        </pc:spChg>
        <pc:spChg chg="add del mod">
          <ac:chgData name="Imogen Sackett" userId="983d8044-f657-429e-ae38-3185fb507e2d" providerId="ADAL" clId="{6C8492E1-FDC6-4B41-9318-96B51F9423A0}" dt="2024-04-05T08:06:35.392" v="1801" actId="478"/>
          <ac:spMkLst>
            <pc:docMk/>
            <pc:sldMk cId="612053130" sldId="494"/>
            <ac:spMk id="71" creationId="{44FFF60F-D7FB-201E-4735-CE4CBAD09598}"/>
          </ac:spMkLst>
        </pc:spChg>
        <pc:spChg chg="add del mod">
          <ac:chgData name="Imogen Sackett" userId="983d8044-f657-429e-ae38-3185fb507e2d" providerId="ADAL" clId="{6C8492E1-FDC6-4B41-9318-96B51F9423A0}" dt="2024-04-05T08:06:35.392" v="1801" actId="478"/>
          <ac:spMkLst>
            <pc:docMk/>
            <pc:sldMk cId="612053130" sldId="494"/>
            <ac:spMk id="72" creationId="{72D31750-F199-5B78-53C2-433DEA6C54B4}"/>
          </ac:spMkLst>
        </pc:spChg>
        <pc:spChg chg="add del mod">
          <ac:chgData name="Imogen Sackett" userId="983d8044-f657-429e-ae38-3185fb507e2d" providerId="ADAL" clId="{6C8492E1-FDC6-4B41-9318-96B51F9423A0}" dt="2024-04-05T08:06:35.392" v="1801" actId="478"/>
          <ac:spMkLst>
            <pc:docMk/>
            <pc:sldMk cId="612053130" sldId="494"/>
            <ac:spMk id="73" creationId="{5F7673BB-8420-6F60-97E4-EBEC5FFEF4E6}"/>
          </ac:spMkLst>
        </pc:spChg>
        <pc:spChg chg="add del mod">
          <ac:chgData name="Imogen Sackett" userId="983d8044-f657-429e-ae38-3185fb507e2d" providerId="ADAL" clId="{6C8492E1-FDC6-4B41-9318-96B51F9423A0}" dt="2024-04-05T08:06:35.392" v="1801" actId="478"/>
          <ac:spMkLst>
            <pc:docMk/>
            <pc:sldMk cId="612053130" sldId="494"/>
            <ac:spMk id="75" creationId="{D559728B-F0CA-96B8-D17F-CA2FF03D9104}"/>
          </ac:spMkLst>
        </pc:spChg>
        <pc:spChg chg="add del mod">
          <ac:chgData name="Imogen Sackett" userId="983d8044-f657-429e-ae38-3185fb507e2d" providerId="ADAL" clId="{6C8492E1-FDC6-4B41-9318-96B51F9423A0}" dt="2024-04-05T08:06:35.392" v="1801" actId="478"/>
          <ac:spMkLst>
            <pc:docMk/>
            <pc:sldMk cId="612053130" sldId="494"/>
            <ac:spMk id="76" creationId="{7AC3DCD0-A3C8-9A7D-6818-04B8D721D224}"/>
          </ac:spMkLst>
        </pc:spChg>
        <pc:spChg chg="add mod">
          <ac:chgData name="Imogen Sackett" userId="983d8044-f657-429e-ae38-3185fb507e2d" providerId="ADAL" clId="{6C8492E1-FDC6-4B41-9318-96B51F9423A0}" dt="2024-04-05T08:00:02.076" v="1762" actId="164"/>
          <ac:spMkLst>
            <pc:docMk/>
            <pc:sldMk cId="612053130" sldId="494"/>
            <ac:spMk id="133" creationId="{975C578A-9874-3C3F-2D53-7A982B462B26}"/>
          </ac:spMkLst>
        </pc:spChg>
        <pc:spChg chg="add mod">
          <ac:chgData name="Imogen Sackett" userId="983d8044-f657-429e-ae38-3185fb507e2d" providerId="ADAL" clId="{6C8492E1-FDC6-4B41-9318-96B51F9423A0}" dt="2024-04-05T08:00:02.076" v="1762" actId="164"/>
          <ac:spMkLst>
            <pc:docMk/>
            <pc:sldMk cId="612053130" sldId="494"/>
            <ac:spMk id="134" creationId="{E9C00CA3-1A52-95C5-C526-E0556AB90142}"/>
          </ac:spMkLst>
        </pc:spChg>
        <pc:spChg chg="add mod">
          <ac:chgData name="Imogen Sackett" userId="983d8044-f657-429e-ae38-3185fb507e2d" providerId="ADAL" clId="{6C8492E1-FDC6-4B41-9318-96B51F9423A0}" dt="2024-04-05T08:00:02.076" v="1762" actId="164"/>
          <ac:spMkLst>
            <pc:docMk/>
            <pc:sldMk cId="612053130" sldId="494"/>
            <ac:spMk id="135" creationId="{7E69D423-2433-4907-6C23-5D309493E805}"/>
          </ac:spMkLst>
        </pc:spChg>
        <pc:spChg chg="add mod">
          <ac:chgData name="Imogen Sackett" userId="983d8044-f657-429e-ae38-3185fb507e2d" providerId="ADAL" clId="{6C8492E1-FDC6-4B41-9318-96B51F9423A0}" dt="2024-04-05T08:00:02.076" v="1762" actId="164"/>
          <ac:spMkLst>
            <pc:docMk/>
            <pc:sldMk cId="612053130" sldId="494"/>
            <ac:spMk id="136" creationId="{A77658C6-0187-32C1-8812-52AA0424253B}"/>
          </ac:spMkLst>
        </pc:spChg>
        <pc:spChg chg="add mod">
          <ac:chgData name="Imogen Sackett" userId="983d8044-f657-429e-ae38-3185fb507e2d" providerId="ADAL" clId="{6C8492E1-FDC6-4B41-9318-96B51F9423A0}" dt="2024-04-05T08:00:02.076" v="1762" actId="164"/>
          <ac:spMkLst>
            <pc:docMk/>
            <pc:sldMk cId="612053130" sldId="494"/>
            <ac:spMk id="137" creationId="{ABA83344-4E94-1B05-5AEC-243539943853}"/>
          </ac:spMkLst>
        </pc:spChg>
        <pc:spChg chg="add mod">
          <ac:chgData name="Imogen Sackett" userId="983d8044-f657-429e-ae38-3185fb507e2d" providerId="ADAL" clId="{6C8492E1-FDC6-4B41-9318-96B51F9423A0}" dt="2024-04-05T07:59:54.318" v="1761" actId="164"/>
          <ac:spMkLst>
            <pc:docMk/>
            <pc:sldMk cId="612053130" sldId="494"/>
            <ac:spMk id="138" creationId="{01A19545-4678-62E2-4561-1FA92C0ED8B2}"/>
          </ac:spMkLst>
        </pc:spChg>
        <pc:spChg chg="add mod">
          <ac:chgData name="Imogen Sackett" userId="983d8044-f657-429e-ae38-3185fb507e2d" providerId="ADAL" clId="{6C8492E1-FDC6-4B41-9318-96B51F9423A0}" dt="2024-04-05T07:59:54.318" v="1761" actId="164"/>
          <ac:spMkLst>
            <pc:docMk/>
            <pc:sldMk cId="612053130" sldId="494"/>
            <ac:spMk id="139" creationId="{5C53BFB3-6F32-6D17-FE7F-470F2F576CF9}"/>
          </ac:spMkLst>
        </pc:spChg>
        <pc:spChg chg="add mod">
          <ac:chgData name="Imogen Sackett" userId="983d8044-f657-429e-ae38-3185fb507e2d" providerId="ADAL" clId="{6C8492E1-FDC6-4B41-9318-96B51F9423A0}" dt="2024-04-05T07:59:54.318" v="1761" actId="164"/>
          <ac:spMkLst>
            <pc:docMk/>
            <pc:sldMk cId="612053130" sldId="494"/>
            <ac:spMk id="140" creationId="{AD46A2B4-EA13-34A9-AE04-6B63B3135624}"/>
          </ac:spMkLst>
        </pc:spChg>
        <pc:spChg chg="add mod">
          <ac:chgData name="Imogen Sackett" userId="983d8044-f657-429e-ae38-3185fb507e2d" providerId="ADAL" clId="{6C8492E1-FDC6-4B41-9318-96B51F9423A0}" dt="2024-04-05T07:59:54.318" v="1761" actId="164"/>
          <ac:spMkLst>
            <pc:docMk/>
            <pc:sldMk cId="612053130" sldId="494"/>
            <ac:spMk id="141" creationId="{8449B382-73EE-0613-56CA-96F9EA75B8FB}"/>
          </ac:spMkLst>
        </pc:spChg>
        <pc:spChg chg="add del mod">
          <ac:chgData name="Imogen Sackett" userId="983d8044-f657-429e-ae38-3185fb507e2d" providerId="ADAL" clId="{6C8492E1-FDC6-4B41-9318-96B51F9423A0}" dt="2024-04-05T07:58:52.653" v="1705" actId="478"/>
          <ac:spMkLst>
            <pc:docMk/>
            <pc:sldMk cId="612053130" sldId="494"/>
            <ac:spMk id="142" creationId="{3A1DE29D-7CF6-A35A-DDC1-40E99F27EA21}"/>
          </ac:spMkLst>
        </pc:spChg>
        <pc:spChg chg="add mod ord">
          <ac:chgData name="Imogen Sackett" userId="983d8044-f657-429e-ae38-3185fb507e2d" providerId="ADAL" clId="{6C8492E1-FDC6-4B41-9318-96B51F9423A0}" dt="2024-04-05T08:13:12.343" v="1955" actId="164"/>
          <ac:spMkLst>
            <pc:docMk/>
            <pc:sldMk cId="612053130" sldId="494"/>
            <ac:spMk id="146" creationId="{487E57DA-0B2C-D6BB-0BF6-9AB91C32F9CA}"/>
          </ac:spMkLst>
        </pc:spChg>
        <pc:spChg chg="add mod ord">
          <ac:chgData name="Imogen Sackett" userId="983d8044-f657-429e-ae38-3185fb507e2d" providerId="ADAL" clId="{6C8492E1-FDC6-4B41-9318-96B51F9423A0}" dt="2024-04-05T08:13:12.343" v="1955" actId="164"/>
          <ac:spMkLst>
            <pc:docMk/>
            <pc:sldMk cId="612053130" sldId="494"/>
            <ac:spMk id="147" creationId="{E0E02ECB-47B4-B42B-85A9-FD726B188C4E}"/>
          </ac:spMkLst>
        </pc:spChg>
        <pc:spChg chg="add mod ord">
          <ac:chgData name="Imogen Sackett" userId="983d8044-f657-429e-ae38-3185fb507e2d" providerId="ADAL" clId="{6C8492E1-FDC6-4B41-9318-96B51F9423A0}" dt="2024-04-05T08:13:12.343" v="1955" actId="164"/>
          <ac:spMkLst>
            <pc:docMk/>
            <pc:sldMk cId="612053130" sldId="494"/>
            <ac:spMk id="148" creationId="{C2950534-CA3A-51C8-E6DC-E33BC8F10500}"/>
          </ac:spMkLst>
        </pc:spChg>
        <pc:spChg chg="add mod ord">
          <ac:chgData name="Imogen Sackett" userId="983d8044-f657-429e-ae38-3185fb507e2d" providerId="ADAL" clId="{6C8492E1-FDC6-4B41-9318-96B51F9423A0}" dt="2024-04-05T08:13:12.343" v="1955" actId="164"/>
          <ac:spMkLst>
            <pc:docMk/>
            <pc:sldMk cId="612053130" sldId="494"/>
            <ac:spMk id="149" creationId="{FA3B2F5D-038F-511E-D826-9C68A53D5A27}"/>
          </ac:spMkLst>
        </pc:spChg>
        <pc:spChg chg="add mod ord">
          <ac:chgData name="Imogen Sackett" userId="983d8044-f657-429e-ae38-3185fb507e2d" providerId="ADAL" clId="{6C8492E1-FDC6-4B41-9318-96B51F9423A0}" dt="2024-04-05T08:13:12.343" v="1955" actId="164"/>
          <ac:spMkLst>
            <pc:docMk/>
            <pc:sldMk cId="612053130" sldId="494"/>
            <ac:spMk id="150" creationId="{CA32E06D-8AAE-4A56-C022-E4040BB5F2B7}"/>
          </ac:spMkLst>
        </pc:spChg>
        <pc:spChg chg="add mod ord">
          <ac:chgData name="Imogen Sackett" userId="983d8044-f657-429e-ae38-3185fb507e2d" providerId="ADAL" clId="{6C8492E1-FDC6-4B41-9318-96B51F9423A0}" dt="2024-04-05T08:13:12.343" v="1955" actId="164"/>
          <ac:spMkLst>
            <pc:docMk/>
            <pc:sldMk cId="612053130" sldId="494"/>
            <ac:spMk id="151" creationId="{9C2005CC-D25D-129D-15E4-EE7519FE2D1B}"/>
          </ac:spMkLst>
        </pc:spChg>
        <pc:spChg chg="add mod ord">
          <ac:chgData name="Imogen Sackett" userId="983d8044-f657-429e-ae38-3185fb507e2d" providerId="ADAL" clId="{6C8492E1-FDC6-4B41-9318-96B51F9423A0}" dt="2024-04-05T08:13:12.343" v="1955" actId="164"/>
          <ac:spMkLst>
            <pc:docMk/>
            <pc:sldMk cId="612053130" sldId="494"/>
            <ac:spMk id="152" creationId="{AB8D1D64-5428-118D-287C-F89FC3F6AECD}"/>
          </ac:spMkLst>
        </pc:spChg>
        <pc:spChg chg="add mod">
          <ac:chgData name="Imogen Sackett" userId="983d8044-f657-429e-ae38-3185fb507e2d" providerId="ADAL" clId="{6C8492E1-FDC6-4B41-9318-96B51F9423A0}" dt="2024-04-05T08:13:21.079" v="1956" actId="207"/>
          <ac:spMkLst>
            <pc:docMk/>
            <pc:sldMk cId="612053130" sldId="494"/>
            <ac:spMk id="154" creationId="{EEBEC0D5-8092-9F99-EC3F-AB09E3A15FB4}"/>
          </ac:spMkLst>
        </pc:spChg>
        <pc:spChg chg="add mod">
          <ac:chgData name="Imogen Sackett" userId="983d8044-f657-429e-ae38-3185fb507e2d" providerId="ADAL" clId="{6C8492E1-FDC6-4B41-9318-96B51F9423A0}" dt="2024-04-05T08:13:25.425" v="1957" actId="207"/>
          <ac:spMkLst>
            <pc:docMk/>
            <pc:sldMk cId="612053130" sldId="494"/>
            <ac:spMk id="155" creationId="{DD66872B-6AE4-385E-0BA5-E3B455CF4103}"/>
          </ac:spMkLst>
        </pc:spChg>
        <pc:spChg chg="add mod">
          <ac:chgData name="Imogen Sackett" userId="983d8044-f657-429e-ae38-3185fb507e2d" providerId="ADAL" clId="{6C8492E1-FDC6-4B41-9318-96B51F9423A0}" dt="2024-04-05T08:13:29.419" v="1958" actId="207"/>
          <ac:spMkLst>
            <pc:docMk/>
            <pc:sldMk cId="612053130" sldId="494"/>
            <ac:spMk id="156" creationId="{47018881-0279-FA75-08BA-E3D7AF8BC16A}"/>
          </ac:spMkLst>
        </pc:spChg>
        <pc:spChg chg="add mod">
          <ac:chgData name="Imogen Sackett" userId="983d8044-f657-429e-ae38-3185fb507e2d" providerId="ADAL" clId="{6C8492E1-FDC6-4B41-9318-96B51F9423A0}" dt="2024-04-05T08:13:33.235" v="1959" actId="207"/>
          <ac:spMkLst>
            <pc:docMk/>
            <pc:sldMk cId="612053130" sldId="494"/>
            <ac:spMk id="157" creationId="{68068B02-4364-E25C-6A4A-8651E9BEFB9C}"/>
          </ac:spMkLst>
        </pc:spChg>
        <pc:spChg chg="add mod">
          <ac:chgData name="Imogen Sackett" userId="983d8044-f657-429e-ae38-3185fb507e2d" providerId="ADAL" clId="{6C8492E1-FDC6-4B41-9318-96B51F9423A0}" dt="2024-04-05T08:13:54.474" v="1963"/>
          <ac:spMkLst>
            <pc:docMk/>
            <pc:sldMk cId="612053130" sldId="494"/>
            <ac:spMk id="158" creationId="{C67AB732-3D44-6B24-B02C-3DBA4361D677}"/>
          </ac:spMkLst>
        </pc:spChg>
        <pc:spChg chg="add mod">
          <ac:chgData name="Imogen Sackett" userId="983d8044-f657-429e-ae38-3185fb507e2d" providerId="ADAL" clId="{6C8492E1-FDC6-4B41-9318-96B51F9423A0}" dt="2024-04-05T08:13:50.613" v="1962" actId="207"/>
          <ac:spMkLst>
            <pc:docMk/>
            <pc:sldMk cId="612053130" sldId="494"/>
            <ac:spMk id="159" creationId="{4B9F43CE-69A4-8600-B116-77212696C8C3}"/>
          </ac:spMkLst>
        </pc:spChg>
        <pc:spChg chg="add mod">
          <ac:chgData name="Imogen Sackett" userId="983d8044-f657-429e-ae38-3185fb507e2d" providerId="ADAL" clId="{6C8492E1-FDC6-4B41-9318-96B51F9423A0}" dt="2024-04-05T08:13:59.806" v="1964" actId="207"/>
          <ac:spMkLst>
            <pc:docMk/>
            <pc:sldMk cId="612053130" sldId="494"/>
            <ac:spMk id="160" creationId="{953B4649-B8B3-DE05-C7E2-0865B7A1CD0D}"/>
          </ac:spMkLst>
        </pc:spChg>
        <pc:spChg chg="add del mod">
          <ac:chgData name="Imogen Sackett" userId="983d8044-f657-429e-ae38-3185fb507e2d" providerId="ADAL" clId="{6C8492E1-FDC6-4B41-9318-96B51F9423A0}" dt="2024-04-05T08:15:50.775" v="1974" actId="478"/>
          <ac:spMkLst>
            <pc:docMk/>
            <pc:sldMk cId="612053130" sldId="494"/>
            <ac:spMk id="162" creationId="{038C672D-BDC1-4D7E-0702-0D3526E54A95}"/>
          </ac:spMkLst>
        </pc:spChg>
        <pc:spChg chg="add del mod">
          <ac:chgData name="Imogen Sackett" userId="983d8044-f657-429e-ae38-3185fb507e2d" providerId="ADAL" clId="{6C8492E1-FDC6-4B41-9318-96B51F9423A0}" dt="2024-04-05T08:15:52.730" v="1975" actId="478"/>
          <ac:spMkLst>
            <pc:docMk/>
            <pc:sldMk cId="612053130" sldId="494"/>
            <ac:spMk id="163" creationId="{4CA55DAE-F4AC-FEB1-9112-BF35A0412796}"/>
          </ac:spMkLst>
        </pc:spChg>
        <pc:spChg chg="add mod">
          <ac:chgData name="Imogen Sackett" userId="983d8044-f657-429e-ae38-3185fb507e2d" providerId="ADAL" clId="{6C8492E1-FDC6-4B41-9318-96B51F9423A0}" dt="2024-04-05T08:16:49.833" v="2008" actId="14100"/>
          <ac:spMkLst>
            <pc:docMk/>
            <pc:sldMk cId="612053130" sldId="494"/>
            <ac:spMk id="165" creationId="{938919A2-763B-BA7A-B717-3EA0FC60C232}"/>
          </ac:spMkLst>
        </pc:spChg>
        <pc:spChg chg="add del mod">
          <ac:chgData name="Imogen Sackett" userId="983d8044-f657-429e-ae38-3185fb507e2d" providerId="ADAL" clId="{6C8492E1-FDC6-4B41-9318-96B51F9423A0}" dt="2024-04-05T08:17:54.010" v="2015" actId="478"/>
          <ac:spMkLst>
            <pc:docMk/>
            <pc:sldMk cId="612053130" sldId="494"/>
            <ac:spMk id="167" creationId="{0E68AD4A-A5F8-A16C-86DB-88139DEE4D46}"/>
          </ac:spMkLst>
        </pc:spChg>
        <pc:spChg chg="add del mod">
          <ac:chgData name="Imogen Sackett" userId="983d8044-f657-429e-ae38-3185fb507e2d" providerId="ADAL" clId="{6C8492E1-FDC6-4B41-9318-96B51F9423A0}" dt="2024-04-05T08:51:39.345" v="2232" actId="478"/>
          <ac:spMkLst>
            <pc:docMk/>
            <pc:sldMk cId="612053130" sldId="494"/>
            <ac:spMk id="168" creationId="{50B600D7-60DE-4E6B-AFEB-0FCF614DF265}"/>
          </ac:spMkLst>
        </pc:spChg>
        <pc:spChg chg="add del mod">
          <ac:chgData name="Imogen Sackett" userId="983d8044-f657-429e-ae38-3185fb507e2d" providerId="ADAL" clId="{6C8492E1-FDC6-4B41-9318-96B51F9423A0}" dt="2024-04-05T08:51:39.345" v="2232" actId="478"/>
          <ac:spMkLst>
            <pc:docMk/>
            <pc:sldMk cId="612053130" sldId="494"/>
            <ac:spMk id="169" creationId="{652296FA-C605-0F83-8DFC-1736EC264D80}"/>
          </ac:spMkLst>
        </pc:spChg>
        <pc:spChg chg="add del mod">
          <ac:chgData name="Imogen Sackett" userId="983d8044-f657-429e-ae38-3185fb507e2d" providerId="ADAL" clId="{6C8492E1-FDC6-4B41-9318-96B51F9423A0}" dt="2024-04-05T08:51:39.345" v="2232" actId="478"/>
          <ac:spMkLst>
            <pc:docMk/>
            <pc:sldMk cId="612053130" sldId="494"/>
            <ac:spMk id="170" creationId="{6BA8B745-6E4B-B4EF-45B0-9399D177C2A9}"/>
          </ac:spMkLst>
        </pc:spChg>
        <pc:spChg chg="add del mod">
          <ac:chgData name="Imogen Sackett" userId="983d8044-f657-429e-ae38-3185fb507e2d" providerId="ADAL" clId="{6C8492E1-FDC6-4B41-9318-96B51F9423A0}" dt="2024-04-05T08:51:39.345" v="2232" actId="478"/>
          <ac:spMkLst>
            <pc:docMk/>
            <pc:sldMk cId="612053130" sldId="494"/>
            <ac:spMk id="171" creationId="{BDCED17B-25B9-1B88-3190-9FA3BA8F6825}"/>
          </ac:spMkLst>
        </pc:spChg>
        <pc:spChg chg="add del mod">
          <ac:chgData name="Imogen Sackett" userId="983d8044-f657-429e-ae38-3185fb507e2d" providerId="ADAL" clId="{6C8492E1-FDC6-4B41-9318-96B51F9423A0}" dt="2024-04-05T08:51:39.345" v="2232" actId="478"/>
          <ac:spMkLst>
            <pc:docMk/>
            <pc:sldMk cId="612053130" sldId="494"/>
            <ac:spMk id="172" creationId="{BC1D6E1E-B436-5A9D-286B-DAC4F852340D}"/>
          </ac:spMkLst>
        </pc:spChg>
        <pc:spChg chg="add del mod">
          <ac:chgData name="Imogen Sackett" userId="983d8044-f657-429e-ae38-3185fb507e2d" providerId="ADAL" clId="{6C8492E1-FDC6-4B41-9318-96B51F9423A0}" dt="2024-04-05T08:51:39.345" v="2232" actId="478"/>
          <ac:spMkLst>
            <pc:docMk/>
            <pc:sldMk cId="612053130" sldId="494"/>
            <ac:spMk id="173" creationId="{037BA1F1-2A3C-1546-865D-F785CE759CFE}"/>
          </ac:spMkLst>
        </pc:spChg>
        <pc:spChg chg="add mod ord">
          <ac:chgData name="Imogen Sackett" userId="983d8044-f657-429e-ae38-3185fb507e2d" providerId="ADAL" clId="{6C8492E1-FDC6-4B41-9318-96B51F9423A0}" dt="2024-04-05T08:51:23.820" v="2230" actId="1036"/>
          <ac:spMkLst>
            <pc:docMk/>
            <pc:sldMk cId="612053130" sldId="494"/>
            <ac:spMk id="174" creationId="{2CC13299-4A41-350A-125D-168FC46D1FDA}"/>
          </ac:spMkLst>
        </pc:spChg>
        <pc:spChg chg="add mod ord">
          <ac:chgData name="Imogen Sackett" userId="983d8044-f657-429e-ae38-3185fb507e2d" providerId="ADAL" clId="{6C8492E1-FDC6-4B41-9318-96B51F9423A0}" dt="2024-04-05T08:51:23.820" v="2230" actId="1036"/>
          <ac:spMkLst>
            <pc:docMk/>
            <pc:sldMk cId="612053130" sldId="494"/>
            <ac:spMk id="175" creationId="{383762A5-9979-AEEA-5D69-A886E1FB3B9A}"/>
          </ac:spMkLst>
        </pc:spChg>
        <pc:spChg chg="add mod ord">
          <ac:chgData name="Imogen Sackett" userId="983d8044-f657-429e-ae38-3185fb507e2d" providerId="ADAL" clId="{6C8492E1-FDC6-4B41-9318-96B51F9423A0}" dt="2024-04-05T08:51:23.820" v="2230" actId="1036"/>
          <ac:spMkLst>
            <pc:docMk/>
            <pc:sldMk cId="612053130" sldId="494"/>
            <ac:spMk id="176" creationId="{636AAF7C-4DCF-FC62-A619-42C5E6DA5D74}"/>
          </ac:spMkLst>
        </pc:spChg>
        <pc:spChg chg="add mod ord">
          <ac:chgData name="Imogen Sackett" userId="983d8044-f657-429e-ae38-3185fb507e2d" providerId="ADAL" clId="{6C8492E1-FDC6-4B41-9318-96B51F9423A0}" dt="2024-04-05T08:51:23.820" v="2230" actId="1036"/>
          <ac:spMkLst>
            <pc:docMk/>
            <pc:sldMk cId="612053130" sldId="494"/>
            <ac:spMk id="177" creationId="{F9347779-CBBA-0967-63F5-3C7227F6B5DE}"/>
          </ac:spMkLst>
        </pc:spChg>
        <pc:spChg chg="add mod ord">
          <ac:chgData name="Imogen Sackett" userId="983d8044-f657-429e-ae38-3185fb507e2d" providerId="ADAL" clId="{6C8492E1-FDC6-4B41-9318-96B51F9423A0}" dt="2024-04-05T08:51:23.820" v="2230" actId="1036"/>
          <ac:spMkLst>
            <pc:docMk/>
            <pc:sldMk cId="612053130" sldId="494"/>
            <ac:spMk id="178" creationId="{A567B4C0-DBCB-C00C-B850-462AA0E091AC}"/>
          </ac:spMkLst>
        </pc:spChg>
        <pc:spChg chg="add del mod ord">
          <ac:chgData name="Imogen Sackett" userId="983d8044-f657-429e-ae38-3185fb507e2d" providerId="ADAL" clId="{6C8492E1-FDC6-4B41-9318-96B51F9423A0}" dt="2024-04-05T08:51:23.820" v="2230" actId="1036"/>
          <ac:spMkLst>
            <pc:docMk/>
            <pc:sldMk cId="612053130" sldId="494"/>
            <ac:spMk id="179" creationId="{78751128-258A-4680-575E-05AECFCA77C0}"/>
          </ac:spMkLst>
        </pc:spChg>
        <pc:spChg chg="add mod">
          <ac:chgData name="Imogen Sackett" userId="983d8044-f657-429e-ae38-3185fb507e2d" providerId="ADAL" clId="{6C8492E1-FDC6-4B41-9318-96B51F9423A0}" dt="2024-04-05T08:42:00.899" v="2044"/>
          <ac:spMkLst>
            <pc:docMk/>
            <pc:sldMk cId="612053130" sldId="494"/>
            <ac:spMk id="180" creationId="{D9CCCCE2-CB42-535A-142F-62115E9042B1}"/>
          </ac:spMkLst>
        </pc:spChg>
        <pc:spChg chg="add del mod">
          <ac:chgData name="Imogen Sackett" userId="983d8044-f657-429e-ae38-3185fb507e2d" providerId="ADAL" clId="{6C8492E1-FDC6-4B41-9318-96B51F9423A0}" dt="2024-04-05T08:45:37.833" v="2076" actId="478"/>
          <ac:spMkLst>
            <pc:docMk/>
            <pc:sldMk cId="612053130" sldId="494"/>
            <ac:spMk id="183" creationId="{1E233143-B5B5-FDBE-A758-B24C8EC5DE0A}"/>
          </ac:spMkLst>
        </pc:spChg>
        <pc:spChg chg="add mod">
          <ac:chgData name="Imogen Sackett" userId="983d8044-f657-429e-ae38-3185fb507e2d" providerId="ADAL" clId="{6C8492E1-FDC6-4B41-9318-96B51F9423A0}" dt="2024-04-05T08:51:23.820" v="2230" actId="1036"/>
          <ac:spMkLst>
            <pc:docMk/>
            <pc:sldMk cId="612053130" sldId="494"/>
            <ac:spMk id="184" creationId="{D118A337-5B18-CF60-0737-5254280A0777}"/>
          </ac:spMkLst>
        </pc:spChg>
        <pc:spChg chg="add mod">
          <ac:chgData name="Imogen Sackett" userId="983d8044-f657-429e-ae38-3185fb507e2d" providerId="ADAL" clId="{6C8492E1-FDC6-4B41-9318-96B51F9423A0}" dt="2024-04-05T08:51:23.820" v="2230" actId="1036"/>
          <ac:spMkLst>
            <pc:docMk/>
            <pc:sldMk cId="612053130" sldId="494"/>
            <ac:spMk id="185" creationId="{87A6BDAA-4766-D610-4F09-676673B2A907}"/>
          </ac:spMkLst>
        </pc:spChg>
        <pc:spChg chg="add mod">
          <ac:chgData name="Imogen Sackett" userId="983d8044-f657-429e-ae38-3185fb507e2d" providerId="ADAL" clId="{6C8492E1-FDC6-4B41-9318-96B51F9423A0}" dt="2024-04-05T08:51:23.820" v="2230" actId="1036"/>
          <ac:spMkLst>
            <pc:docMk/>
            <pc:sldMk cId="612053130" sldId="494"/>
            <ac:spMk id="186" creationId="{F81D5AB0-A767-BD1C-AB88-81F396D36080}"/>
          </ac:spMkLst>
        </pc:spChg>
        <pc:spChg chg="add mod">
          <ac:chgData name="Imogen Sackett" userId="983d8044-f657-429e-ae38-3185fb507e2d" providerId="ADAL" clId="{6C8492E1-FDC6-4B41-9318-96B51F9423A0}" dt="2024-04-05T08:51:23.820" v="2230" actId="1036"/>
          <ac:spMkLst>
            <pc:docMk/>
            <pc:sldMk cId="612053130" sldId="494"/>
            <ac:spMk id="187" creationId="{4DA8157C-0D96-871D-F486-DD04065A30FE}"/>
          </ac:spMkLst>
        </pc:spChg>
        <pc:spChg chg="add mod">
          <ac:chgData name="Imogen Sackett" userId="983d8044-f657-429e-ae38-3185fb507e2d" providerId="ADAL" clId="{6C8492E1-FDC6-4B41-9318-96B51F9423A0}" dt="2024-04-05T08:51:23.820" v="2230" actId="1036"/>
          <ac:spMkLst>
            <pc:docMk/>
            <pc:sldMk cId="612053130" sldId="494"/>
            <ac:spMk id="188" creationId="{7DA8F91A-F086-B6AE-8AD9-694090B52C68}"/>
          </ac:spMkLst>
        </pc:spChg>
        <pc:spChg chg="add mod">
          <ac:chgData name="Imogen Sackett" userId="983d8044-f657-429e-ae38-3185fb507e2d" providerId="ADAL" clId="{6C8492E1-FDC6-4B41-9318-96B51F9423A0}" dt="2024-04-05T08:51:23.820" v="2230" actId="1036"/>
          <ac:spMkLst>
            <pc:docMk/>
            <pc:sldMk cId="612053130" sldId="494"/>
            <ac:spMk id="189" creationId="{E279BD7E-8307-CFD4-AA6E-FF71A6730BAC}"/>
          </ac:spMkLst>
        </pc:spChg>
        <pc:grpChg chg="add mod">
          <ac:chgData name="Imogen Sackett" userId="983d8044-f657-429e-ae38-3185fb507e2d" providerId="ADAL" clId="{6C8492E1-FDC6-4B41-9318-96B51F9423A0}" dt="2024-04-05T08:00:02.076" v="1762" actId="164"/>
          <ac:grpSpMkLst>
            <pc:docMk/>
            <pc:sldMk cId="612053130" sldId="494"/>
            <ac:grpSpMk id="109" creationId="{7C054F3B-24BF-D159-311B-73ED6B4E056B}"/>
          </ac:grpSpMkLst>
        </pc:grpChg>
        <pc:grpChg chg="add del mod">
          <ac:chgData name="Imogen Sackett" userId="983d8044-f657-429e-ae38-3185fb507e2d" providerId="ADAL" clId="{6C8492E1-FDC6-4B41-9318-96B51F9423A0}" dt="2024-04-05T07:59:09.762" v="1758" actId="165"/>
          <ac:grpSpMkLst>
            <pc:docMk/>
            <pc:sldMk cId="612053130" sldId="494"/>
            <ac:grpSpMk id="110" creationId="{8A2B650D-C8C4-9F3B-7C7B-27F2CC23FAEA}"/>
          </ac:grpSpMkLst>
        </pc:grpChg>
        <pc:grpChg chg="add mod">
          <ac:chgData name="Imogen Sackett" userId="983d8044-f657-429e-ae38-3185fb507e2d" providerId="ADAL" clId="{6C8492E1-FDC6-4B41-9318-96B51F9423A0}" dt="2024-04-05T08:51:23.820" v="2230" actId="1036"/>
          <ac:grpSpMkLst>
            <pc:docMk/>
            <pc:sldMk cId="612053130" sldId="494"/>
            <ac:grpSpMk id="144" creationId="{994A0B06-26CE-3349-3653-275C32C2C35F}"/>
          </ac:grpSpMkLst>
        </pc:grpChg>
        <pc:grpChg chg="add mod">
          <ac:chgData name="Imogen Sackett" userId="983d8044-f657-429e-ae38-3185fb507e2d" providerId="ADAL" clId="{6C8492E1-FDC6-4B41-9318-96B51F9423A0}" dt="2024-04-05T08:13:12.343" v="1955" actId="164"/>
          <ac:grpSpMkLst>
            <pc:docMk/>
            <pc:sldMk cId="612053130" sldId="494"/>
            <ac:grpSpMk id="145" creationId="{56B818D3-6513-E0CE-97A0-3917B1ECA181}"/>
          </ac:grpSpMkLst>
        </pc:grpChg>
        <pc:grpChg chg="add mod">
          <ac:chgData name="Imogen Sackett" userId="983d8044-f657-429e-ae38-3185fb507e2d" providerId="ADAL" clId="{6C8492E1-FDC6-4B41-9318-96B51F9423A0}" dt="2024-04-05T08:13:12.343" v="1955" actId="164"/>
          <ac:grpSpMkLst>
            <pc:docMk/>
            <pc:sldMk cId="612053130" sldId="494"/>
            <ac:grpSpMk id="161" creationId="{7DA3A910-5E65-4168-1224-25CE31A60D73}"/>
          </ac:grpSpMkLst>
        </pc:grpChg>
        <pc:picChg chg="add mod modCrop">
          <ac:chgData name="Imogen Sackett" userId="983d8044-f657-429e-ae38-3185fb507e2d" providerId="ADAL" clId="{6C8492E1-FDC6-4B41-9318-96B51F9423A0}" dt="2024-04-05T08:16:01.845" v="1978" actId="1035"/>
          <ac:picMkLst>
            <pc:docMk/>
            <pc:sldMk cId="612053130" sldId="494"/>
            <ac:picMk id="164" creationId="{D998C7FE-8395-DC8A-4A10-8080DD013748}"/>
          </ac:picMkLst>
        </pc:picChg>
        <pc:picChg chg="add del">
          <ac:chgData name="Imogen Sackett" userId="983d8044-f657-429e-ae38-3185fb507e2d" providerId="ADAL" clId="{6C8492E1-FDC6-4B41-9318-96B51F9423A0}" dt="2024-04-05T08:42:10.797" v="2046" actId="478"/>
          <ac:picMkLst>
            <pc:docMk/>
            <pc:sldMk cId="612053130" sldId="494"/>
            <ac:picMk id="181" creationId="{3E44A8C9-6886-CE1A-36FE-7F2C78EEA2A0}"/>
          </ac:picMkLst>
        </pc:picChg>
        <pc:picChg chg="add del mod modCrop">
          <ac:chgData name="Imogen Sackett" userId="983d8044-f657-429e-ae38-3185fb507e2d" providerId="ADAL" clId="{6C8492E1-FDC6-4B41-9318-96B51F9423A0}" dt="2024-04-05T08:44:09.570" v="2064" actId="478"/>
          <ac:picMkLst>
            <pc:docMk/>
            <pc:sldMk cId="612053130" sldId="494"/>
            <ac:picMk id="182" creationId="{01482FB2-52BD-BFF6-AAE3-05F2F6068769}"/>
          </ac:picMkLst>
        </pc:picChg>
        <pc:cxnChg chg="add del mod">
          <ac:chgData name="Imogen Sackett" userId="983d8044-f657-429e-ae38-3185fb507e2d" providerId="ADAL" clId="{6C8492E1-FDC6-4B41-9318-96B51F9423A0}" dt="2024-04-05T08:06:35.392" v="1801" actId="478"/>
          <ac:cxnSpMkLst>
            <pc:docMk/>
            <pc:sldMk cId="612053130" sldId="494"/>
            <ac:cxnSpMk id="8" creationId="{9490E237-AD27-00C2-A30B-B00FF9DC9907}"/>
          </ac:cxnSpMkLst>
        </pc:cxnChg>
        <pc:cxnChg chg="add del mod">
          <ac:chgData name="Imogen Sackett" userId="983d8044-f657-429e-ae38-3185fb507e2d" providerId="ADAL" clId="{6C8492E1-FDC6-4B41-9318-96B51F9423A0}" dt="2024-04-05T08:06:35.392" v="1801" actId="478"/>
          <ac:cxnSpMkLst>
            <pc:docMk/>
            <pc:sldMk cId="612053130" sldId="494"/>
            <ac:cxnSpMk id="31" creationId="{317723BF-DAFC-A199-3F57-B794573AE9E1}"/>
          </ac:cxnSpMkLst>
        </pc:cxnChg>
        <pc:cxnChg chg="add del mod">
          <ac:chgData name="Imogen Sackett" userId="983d8044-f657-429e-ae38-3185fb507e2d" providerId="ADAL" clId="{6C8492E1-FDC6-4B41-9318-96B51F9423A0}" dt="2024-04-05T08:06:35.392" v="1801" actId="478"/>
          <ac:cxnSpMkLst>
            <pc:docMk/>
            <pc:sldMk cId="612053130" sldId="494"/>
            <ac:cxnSpMk id="35" creationId="{30E338F5-893C-0B54-2615-F40497FB705E}"/>
          </ac:cxnSpMkLst>
        </pc:cxnChg>
        <pc:cxnChg chg="add del mod">
          <ac:chgData name="Imogen Sackett" userId="983d8044-f657-429e-ae38-3185fb507e2d" providerId="ADAL" clId="{6C8492E1-FDC6-4B41-9318-96B51F9423A0}" dt="2024-04-05T08:06:35.392" v="1801" actId="478"/>
          <ac:cxnSpMkLst>
            <pc:docMk/>
            <pc:sldMk cId="612053130" sldId="494"/>
            <ac:cxnSpMk id="36" creationId="{C4EB2CB6-D8EB-69CD-1AEB-A14D16305FDB}"/>
          </ac:cxnSpMkLst>
        </pc:cxnChg>
        <pc:cxnChg chg="add del mod">
          <ac:chgData name="Imogen Sackett" userId="983d8044-f657-429e-ae38-3185fb507e2d" providerId="ADAL" clId="{6C8492E1-FDC6-4B41-9318-96B51F9423A0}" dt="2024-04-05T08:06:35.392" v="1801" actId="478"/>
          <ac:cxnSpMkLst>
            <pc:docMk/>
            <pc:sldMk cId="612053130" sldId="494"/>
            <ac:cxnSpMk id="47" creationId="{E2CA8BB3-E481-7567-40A2-29127D311C73}"/>
          </ac:cxnSpMkLst>
        </pc:cxnChg>
        <pc:cxnChg chg="add del mod">
          <ac:chgData name="Imogen Sackett" userId="983d8044-f657-429e-ae38-3185fb507e2d" providerId="ADAL" clId="{6C8492E1-FDC6-4B41-9318-96B51F9423A0}" dt="2024-04-05T08:06:35.392" v="1801" actId="478"/>
          <ac:cxnSpMkLst>
            <pc:docMk/>
            <pc:sldMk cId="612053130" sldId="494"/>
            <ac:cxnSpMk id="74" creationId="{41E5EAD2-F519-740A-192C-76392FD1D798}"/>
          </ac:cxnSpMkLst>
        </pc:cxnChg>
        <pc:cxnChg chg="add del">
          <ac:chgData name="Imogen Sackett" userId="983d8044-f657-429e-ae38-3185fb507e2d" providerId="ADAL" clId="{6C8492E1-FDC6-4B41-9318-96B51F9423A0}" dt="2024-04-05T07:46:45.517" v="1589" actId="478"/>
          <ac:cxnSpMkLst>
            <pc:docMk/>
            <pc:sldMk cId="612053130" sldId="494"/>
            <ac:cxnSpMk id="78" creationId="{5E04F775-A1BC-FBAB-6683-EFB36B256B25}"/>
          </ac:cxnSpMkLst>
        </pc:cxnChg>
        <pc:cxnChg chg="add mod">
          <ac:chgData name="Imogen Sackett" userId="983d8044-f657-429e-ae38-3185fb507e2d" providerId="ADAL" clId="{6C8492E1-FDC6-4B41-9318-96B51F9423A0}" dt="2024-04-05T07:56:48.509" v="1669" actId="164"/>
          <ac:cxnSpMkLst>
            <pc:docMk/>
            <pc:sldMk cId="612053130" sldId="494"/>
            <ac:cxnSpMk id="80" creationId="{6D3F04CA-0C46-7968-F6DB-CDE4EE611B2F}"/>
          </ac:cxnSpMkLst>
        </pc:cxnChg>
        <pc:cxnChg chg="add del mod">
          <ac:chgData name="Imogen Sackett" userId="983d8044-f657-429e-ae38-3185fb507e2d" providerId="ADAL" clId="{6C8492E1-FDC6-4B41-9318-96B51F9423A0}" dt="2024-04-05T07:47:35.649" v="1592" actId="478"/>
          <ac:cxnSpMkLst>
            <pc:docMk/>
            <pc:sldMk cId="612053130" sldId="494"/>
            <ac:cxnSpMk id="81" creationId="{D415A452-04EB-6EDA-1262-3F007D1A77F0}"/>
          </ac:cxnSpMkLst>
        </pc:cxnChg>
        <pc:cxnChg chg="add del mod">
          <ac:chgData name="Imogen Sackett" userId="983d8044-f657-429e-ae38-3185fb507e2d" providerId="ADAL" clId="{6C8492E1-FDC6-4B41-9318-96B51F9423A0}" dt="2024-04-05T07:48:15.204" v="1597" actId="478"/>
          <ac:cxnSpMkLst>
            <pc:docMk/>
            <pc:sldMk cId="612053130" sldId="494"/>
            <ac:cxnSpMk id="82" creationId="{F78C5DD9-5ECD-0009-99E8-43D28090A4D6}"/>
          </ac:cxnSpMkLst>
        </pc:cxnChg>
        <pc:cxnChg chg="add mod">
          <ac:chgData name="Imogen Sackett" userId="983d8044-f657-429e-ae38-3185fb507e2d" providerId="ADAL" clId="{6C8492E1-FDC6-4B41-9318-96B51F9423A0}" dt="2024-04-05T07:56:48.509" v="1669" actId="164"/>
          <ac:cxnSpMkLst>
            <pc:docMk/>
            <pc:sldMk cId="612053130" sldId="494"/>
            <ac:cxnSpMk id="84" creationId="{65AD90D9-90EC-CD29-2E9E-BDC27406B339}"/>
          </ac:cxnSpMkLst>
        </pc:cxnChg>
        <pc:cxnChg chg="add del mod">
          <ac:chgData name="Imogen Sackett" userId="983d8044-f657-429e-ae38-3185fb507e2d" providerId="ADAL" clId="{6C8492E1-FDC6-4B41-9318-96B51F9423A0}" dt="2024-04-05T07:56:48.509" v="1669" actId="164"/>
          <ac:cxnSpMkLst>
            <pc:docMk/>
            <pc:sldMk cId="612053130" sldId="494"/>
            <ac:cxnSpMk id="85" creationId="{26E4DC7D-833D-6211-270D-3659BE0BEF6A}"/>
          </ac:cxnSpMkLst>
        </pc:cxnChg>
        <pc:cxnChg chg="add del mod">
          <ac:chgData name="Imogen Sackett" userId="983d8044-f657-429e-ae38-3185fb507e2d" providerId="ADAL" clId="{6C8492E1-FDC6-4B41-9318-96B51F9423A0}" dt="2024-04-05T07:53:44.140" v="1650" actId="478"/>
          <ac:cxnSpMkLst>
            <pc:docMk/>
            <pc:sldMk cId="612053130" sldId="494"/>
            <ac:cxnSpMk id="86" creationId="{2BD9A5D2-981C-7E3D-CEC4-2B635C9196DF}"/>
          </ac:cxnSpMkLst>
        </pc:cxnChg>
        <pc:cxnChg chg="add mod">
          <ac:chgData name="Imogen Sackett" userId="983d8044-f657-429e-ae38-3185fb507e2d" providerId="ADAL" clId="{6C8492E1-FDC6-4B41-9318-96B51F9423A0}" dt="2024-04-05T07:56:48.509" v="1669" actId="164"/>
          <ac:cxnSpMkLst>
            <pc:docMk/>
            <pc:sldMk cId="612053130" sldId="494"/>
            <ac:cxnSpMk id="87" creationId="{F9F4D309-5C0A-2B07-AF22-F4A3F05DFEBB}"/>
          </ac:cxnSpMkLst>
        </pc:cxnChg>
        <pc:cxnChg chg="add mod">
          <ac:chgData name="Imogen Sackett" userId="983d8044-f657-429e-ae38-3185fb507e2d" providerId="ADAL" clId="{6C8492E1-FDC6-4B41-9318-96B51F9423A0}" dt="2024-04-05T07:56:48.509" v="1669" actId="164"/>
          <ac:cxnSpMkLst>
            <pc:docMk/>
            <pc:sldMk cId="612053130" sldId="494"/>
            <ac:cxnSpMk id="88" creationId="{2DBA9587-883E-1A5D-91F7-ABD8BD1A4394}"/>
          </ac:cxnSpMkLst>
        </pc:cxnChg>
        <pc:cxnChg chg="add mod">
          <ac:chgData name="Imogen Sackett" userId="983d8044-f657-429e-ae38-3185fb507e2d" providerId="ADAL" clId="{6C8492E1-FDC6-4B41-9318-96B51F9423A0}" dt="2024-04-05T07:56:48.509" v="1669" actId="164"/>
          <ac:cxnSpMkLst>
            <pc:docMk/>
            <pc:sldMk cId="612053130" sldId="494"/>
            <ac:cxnSpMk id="89" creationId="{833B445B-2A9C-674A-43DE-909B83B95D71}"/>
          </ac:cxnSpMkLst>
        </pc:cxnChg>
        <pc:cxnChg chg="add mod">
          <ac:chgData name="Imogen Sackett" userId="983d8044-f657-429e-ae38-3185fb507e2d" providerId="ADAL" clId="{6C8492E1-FDC6-4B41-9318-96B51F9423A0}" dt="2024-04-05T07:56:48.509" v="1669" actId="164"/>
          <ac:cxnSpMkLst>
            <pc:docMk/>
            <pc:sldMk cId="612053130" sldId="494"/>
            <ac:cxnSpMk id="90" creationId="{07AB4469-4658-0977-5E25-4CF54DA08268}"/>
          </ac:cxnSpMkLst>
        </pc:cxnChg>
        <pc:cxnChg chg="add mod">
          <ac:chgData name="Imogen Sackett" userId="983d8044-f657-429e-ae38-3185fb507e2d" providerId="ADAL" clId="{6C8492E1-FDC6-4B41-9318-96B51F9423A0}" dt="2024-04-05T07:56:48.509" v="1669" actId="164"/>
          <ac:cxnSpMkLst>
            <pc:docMk/>
            <pc:sldMk cId="612053130" sldId="494"/>
            <ac:cxnSpMk id="91" creationId="{7EC7AB76-7BCB-E034-8371-20D89635DF7E}"/>
          </ac:cxnSpMkLst>
        </pc:cxnChg>
        <pc:cxnChg chg="add mod">
          <ac:chgData name="Imogen Sackett" userId="983d8044-f657-429e-ae38-3185fb507e2d" providerId="ADAL" clId="{6C8492E1-FDC6-4B41-9318-96B51F9423A0}" dt="2024-04-05T07:56:48.509" v="1669" actId="164"/>
          <ac:cxnSpMkLst>
            <pc:docMk/>
            <pc:sldMk cId="612053130" sldId="494"/>
            <ac:cxnSpMk id="92" creationId="{40D30B3E-8A5F-B8FD-AE6A-5F3A4DE1195B}"/>
          </ac:cxnSpMkLst>
        </pc:cxnChg>
        <pc:cxnChg chg="add mod">
          <ac:chgData name="Imogen Sackett" userId="983d8044-f657-429e-ae38-3185fb507e2d" providerId="ADAL" clId="{6C8492E1-FDC6-4B41-9318-96B51F9423A0}" dt="2024-04-05T07:56:48.509" v="1669" actId="164"/>
          <ac:cxnSpMkLst>
            <pc:docMk/>
            <pc:sldMk cId="612053130" sldId="494"/>
            <ac:cxnSpMk id="93" creationId="{288F8C09-1A83-1E55-EFA7-9171C8667C9C}"/>
          </ac:cxnSpMkLst>
        </pc:cxnChg>
        <pc:cxnChg chg="add mod">
          <ac:chgData name="Imogen Sackett" userId="983d8044-f657-429e-ae38-3185fb507e2d" providerId="ADAL" clId="{6C8492E1-FDC6-4B41-9318-96B51F9423A0}" dt="2024-04-05T07:56:48.509" v="1669" actId="164"/>
          <ac:cxnSpMkLst>
            <pc:docMk/>
            <pc:sldMk cId="612053130" sldId="494"/>
            <ac:cxnSpMk id="95" creationId="{C2577B1F-EF63-540C-2490-80FF2CFF58B6}"/>
          </ac:cxnSpMkLst>
        </pc:cxnChg>
        <pc:cxnChg chg="add mod">
          <ac:chgData name="Imogen Sackett" userId="983d8044-f657-429e-ae38-3185fb507e2d" providerId="ADAL" clId="{6C8492E1-FDC6-4B41-9318-96B51F9423A0}" dt="2024-04-05T07:56:48.509" v="1669" actId="164"/>
          <ac:cxnSpMkLst>
            <pc:docMk/>
            <pc:sldMk cId="612053130" sldId="494"/>
            <ac:cxnSpMk id="96" creationId="{8ADEB309-08EC-8EA0-632D-DB555D8EF9A0}"/>
          </ac:cxnSpMkLst>
        </pc:cxnChg>
        <pc:cxnChg chg="add mod ord">
          <ac:chgData name="Imogen Sackett" userId="983d8044-f657-429e-ae38-3185fb507e2d" providerId="ADAL" clId="{6C8492E1-FDC6-4B41-9318-96B51F9423A0}" dt="2024-04-05T07:56:48.509" v="1669" actId="164"/>
          <ac:cxnSpMkLst>
            <pc:docMk/>
            <pc:sldMk cId="612053130" sldId="494"/>
            <ac:cxnSpMk id="97" creationId="{91DB2257-F944-597F-782F-ED2821901434}"/>
          </ac:cxnSpMkLst>
        </pc:cxnChg>
        <pc:cxnChg chg="add mod">
          <ac:chgData name="Imogen Sackett" userId="983d8044-f657-429e-ae38-3185fb507e2d" providerId="ADAL" clId="{6C8492E1-FDC6-4B41-9318-96B51F9423A0}" dt="2024-04-05T07:56:48.509" v="1669" actId="164"/>
          <ac:cxnSpMkLst>
            <pc:docMk/>
            <pc:sldMk cId="612053130" sldId="494"/>
            <ac:cxnSpMk id="98" creationId="{7F5B5BE3-FFA5-617A-3449-8DBA81C24C25}"/>
          </ac:cxnSpMkLst>
        </pc:cxnChg>
        <pc:cxnChg chg="add mod">
          <ac:chgData name="Imogen Sackett" userId="983d8044-f657-429e-ae38-3185fb507e2d" providerId="ADAL" clId="{6C8492E1-FDC6-4B41-9318-96B51F9423A0}" dt="2024-04-05T07:56:48.509" v="1669" actId="164"/>
          <ac:cxnSpMkLst>
            <pc:docMk/>
            <pc:sldMk cId="612053130" sldId="494"/>
            <ac:cxnSpMk id="99" creationId="{C667241A-667A-90CA-0B69-63ABCB08C6B7}"/>
          </ac:cxnSpMkLst>
        </pc:cxnChg>
        <pc:cxnChg chg="add mod">
          <ac:chgData name="Imogen Sackett" userId="983d8044-f657-429e-ae38-3185fb507e2d" providerId="ADAL" clId="{6C8492E1-FDC6-4B41-9318-96B51F9423A0}" dt="2024-04-05T07:56:48.509" v="1669" actId="164"/>
          <ac:cxnSpMkLst>
            <pc:docMk/>
            <pc:sldMk cId="612053130" sldId="494"/>
            <ac:cxnSpMk id="100" creationId="{7AC91B96-D82C-3F67-4333-8DE94FFD0C40}"/>
          </ac:cxnSpMkLst>
        </pc:cxnChg>
        <pc:cxnChg chg="add mod">
          <ac:chgData name="Imogen Sackett" userId="983d8044-f657-429e-ae38-3185fb507e2d" providerId="ADAL" clId="{6C8492E1-FDC6-4B41-9318-96B51F9423A0}" dt="2024-04-05T07:56:48.509" v="1669" actId="164"/>
          <ac:cxnSpMkLst>
            <pc:docMk/>
            <pc:sldMk cId="612053130" sldId="494"/>
            <ac:cxnSpMk id="101" creationId="{76597CE7-A658-1DFF-FCBA-163CA29B334D}"/>
          </ac:cxnSpMkLst>
        </pc:cxnChg>
        <pc:cxnChg chg="add mod">
          <ac:chgData name="Imogen Sackett" userId="983d8044-f657-429e-ae38-3185fb507e2d" providerId="ADAL" clId="{6C8492E1-FDC6-4B41-9318-96B51F9423A0}" dt="2024-04-05T07:56:48.509" v="1669" actId="164"/>
          <ac:cxnSpMkLst>
            <pc:docMk/>
            <pc:sldMk cId="612053130" sldId="494"/>
            <ac:cxnSpMk id="102" creationId="{0E60B8D5-9657-4B57-A909-50DEF8E0BE23}"/>
          </ac:cxnSpMkLst>
        </pc:cxnChg>
        <pc:cxnChg chg="add mod">
          <ac:chgData name="Imogen Sackett" userId="983d8044-f657-429e-ae38-3185fb507e2d" providerId="ADAL" clId="{6C8492E1-FDC6-4B41-9318-96B51F9423A0}" dt="2024-04-05T07:56:48.509" v="1669" actId="164"/>
          <ac:cxnSpMkLst>
            <pc:docMk/>
            <pc:sldMk cId="612053130" sldId="494"/>
            <ac:cxnSpMk id="103" creationId="{91858216-1AB3-D900-FC42-14EEA3B95D43}"/>
          </ac:cxnSpMkLst>
        </pc:cxnChg>
        <pc:cxnChg chg="add mod">
          <ac:chgData name="Imogen Sackett" userId="983d8044-f657-429e-ae38-3185fb507e2d" providerId="ADAL" clId="{6C8492E1-FDC6-4B41-9318-96B51F9423A0}" dt="2024-04-05T07:56:48.509" v="1669" actId="164"/>
          <ac:cxnSpMkLst>
            <pc:docMk/>
            <pc:sldMk cId="612053130" sldId="494"/>
            <ac:cxnSpMk id="104" creationId="{70752031-645F-60C6-7036-045E60232E74}"/>
          </ac:cxnSpMkLst>
        </pc:cxnChg>
        <pc:cxnChg chg="add mod">
          <ac:chgData name="Imogen Sackett" userId="983d8044-f657-429e-ae38-3185fb507e2d" providerId="ADAL" clId="{6C8492E1-FDC6-4B41-9318-96B51F9423A0}" dt="2024-04-05T07:56:48.509" v="1669" actId="164"/>
          <ac:cxnSpMkLst>
            <pc:docMk/>
            <pc:sldMk cId="612053130" sldId="494"/>
            <ac:cxnSpMk id="105" creationId="{14A9D961-98F3-FF56-5F31-2C1744B70010}"/>
          </ac:cxnSpMkLst>
        </pc:cxnChg>
        <pc:cxnChg chg="add mod">
          <ac:chgData name="Imogen Sackett" userId="983d8044-f657-429e-ae38-3185fb507e2d" providerId="ADAL" clId="{6C8492E1-FDC6-4B41-9318-96B51F9423A0}" dt="2024-04-05T07:56:48.509" v="1669" actId="164"/>
          <ac:cxnSpMkLst>
            <pc:docMk/>
            <pc:sldMk cId="612053130" sldId="494"/>
            <ac:cxnSpMk id="106" creationId="{0FF0C208-67E4-027F-B866-60301BB21C6E}"/>
          </ac:cxnSpMkLst>
        </pc:cxnChg>
        <pc:cxnChg chg="add del mod">
          <ac:chgData name="Imogen Sackett" userId="983d8044-f657-429e-ae38-3185fb507e2d" providerId="ADAL" clId="{6C8492E1-FDC6-4B41-9318-96B51F9423A0}" dt="2024-04-05T07:54:13.732" v="1654" actId="478"/>
          <ac:cxnSpMkLst>
            <pc:docMk/>
            <pc:sldMk cId="612053130" sldId="494"/>
            <ac:cxnSpMk id="107" creationId="{799BF81B-DDC2-20B0-9761-879BA06143DF}"/>
          </ac:cxnSpMkLst>
        </pc:cxnChg>
        <pc:cxnChg chg="mod topLvl">
          <ac:chgData name="Imogen Sackett" userId="983d8044-f657-429e-ae38-3185fb507e2d" providerId="ADAL" clId="{6C8492E1-FDC6-4B41-9318-96B51F9423A0}" dt="2024-04-05T07:59:54.318" v="1761" actId="164"/>
          <ac:cxnSpMkLst>
            <pc:docMk/>
            <pc:sldMk cId="612053130" sldId="494"/>
            <ac:cxnSpMk id="111" creationId="{E89B1221-8E93-12C1-0A03-3F6FD816547B}"/>
          </ac:cxnSpMkLst>
        </pc:cxnChg>
        <pc:cxnChg chg="mod topLvl">
          <ac:chgData name="Imogen Sackett" userId="983d8044-f657-429e-ae38-3185fb507e2d" providerId="ADAL" clId="{6C8492E1-FDC6-4B41-9318-96B51F9423A0}" dt="2024-04-05T08:51:32.746" v="2231" actId="14100"/>
          <ac:cxnSpMkLst>
            <pc:docMk/>
            <pc:sldMk cId="612053130" sldId="494"/>
            <ac:cxnSpMk id="112" creationId="{1678EC29-5216-A64E-B847-94C8DC091F9E}"/>
          </ac:cxnSpMkLst>
        </pc:cxnChg>
        <pc:cxnChg chg="del mod topLvl">
          <ac:chgData name="Imogen Sackett" userId="983d8044-f657-429e-ae38-3185fb507e2d" providerId="ADAL" clId="{6C8492E1-FDC6-4B41-9318-96B51F9423A0}" dt="2024-04-05T07:59:32.326" v="1759" actId="478"/>
          <ac:cxnSpMkLst>
            <pc:docMk/>
            <pc:sldMk cId="612053130" sldId="494"/>
            <ac:cxnSpMk id="113" creationId="{9B62F40F-0EFA-3822-58A9-A73E184E404E}"/>
          </ac:cxnSpMkLst>
        </pc:cxnChg>
        <pc:cxnChg chg="mod topLvl">
          <ac:chgData name="Imogen Sackett" userId="983d8044-f657-429e-ae38-3185fb507e2d" providerId="ADAL" clId="{6C8492E1-FDC6-4B41-9318-96B51F9423A0}" dt="2024-04-05T07:59:54.318" v="1761" actId="164"/>
          <ac:cxnSpMkLst>
            <pc:docMk/>
            <pc:sldMk cId="612053130" sldId="494"/>
            <ac:cxnSpMk id="114" creationId="{67433D27-5D5B-17A8-8FBC-D358583B6D49}"/>
          </ac:cxnSpMkLst>
        </pc:cxnChg>
        <pc:cxnChg chg="del mod topLvl">
          <ac:chgData name="Imogen Sackett" userId="983d8044-f657-429e-ae38-3185fb507e2d" providerId="ADAL" clId="{6C8492E1-FDC6-4B41-9318-96B51F9423A0}" dt="2024-04-05T07:59:32.326" v="1759" actId="478"/>
          <ac:cxnSpMkLst>
            <pc:docMk/>
            <pc:sldMk cId="612053130" sldId="494"/>
            <ac:cxnSpMk id="115" creationId="{EED11566-313A-1ED9-4581-91C8792348A5}"/>
          </ac:cxnSpMkLst>
        </pc:cxnChg>
        <pc:cxnChg chg="del mod topLvl">
          <ac:chgData name="Imogen Sackett" userId="983d8044-f657-429e-ae38-3185fb507e2d" providerId="ADAL" clId="{6C8492E1-FDC6-4B41-9318-96B51F9423A0}" dt="2024-04-05T07:59:32.326" v="1759" actId="478"/>
          <ac:cxnSpMkLst>
            <pc:docMk/>
            <pc:sldMk cId="612053130" sldId="494"/>
            <ac:cxnSpMk id="116" creationId="{959A2730-DC37-A705-443D-8B719F5E482C}"/>
          </ac:cxnSpMkLst>
        </pc:cxnChg>
        <pc:cxnChg chg="del mod topLvl">
          <ac:chgData name="Imogen Sackett" userId="983d8044-f657-429e-ae38-3185fb507e2d" providerId="ADAL" clId="{6C8492E1-FDC6-4B41-9318-96B51F9423A0}" dt="2024-04-05T07:59:32.326" v="1759" actId="478"/>
          <ac:cxnSpMkLst>
            <pc:docMk/>
            <pc:sldMk cId="612053130" sldId="494"/>
            <ac:cxnSpMk id="117" creationId="{20D598E9-FDBA-D5EB-3F9B-6E0D458D4AFE}"/>
          </ac:cxnSpMkLst>
        </pc:cxnChg>
        <pc:cxnChg chg="del mod topLvl">
          <ac:chgData name="Imogen Sackett" userId="983d8044-f657-429e-ae38-3185fb507e2d" providerId="ADAL" clId="{6C8492E1-FDC6-4B41-9318-96B51F9423A0}" dt="2024-04-05T07:59:32.326" v="1759" actId="478"/>
          <ac:cxnSpMkLst>
            <pc:docMk/>
            <pc:sldMk cId="612053130" sldId="494"/>
            <ac:cxnSpMk id="118" creationId="{F8FD2193-EC30-6B48-AFFA-040AFBBE123A}"/>
          </ac:cxnSpMkLst>
        </pc:cxnChg>
        <pc:cxnChg chg="del mod topLvl">
          <ac:chgData name="Imogen Sackett" userId="983d8044-f657-429e-ae38-3185fb507e2d" providerId="ADAL" clId="{6C8492E1-FDC6-4B41-9318-96B51F9423A0}" dt="2024-04-05T07:59:32.326" v="1759" actId="478"/>
          <ac:cxnSpMkLst>
            <pc:docMk/>
            <pc:sldMk cId="612053130" sldId="494"/>
            <ac:cxnSpMk id="119" creationId="{68634349-AF4B-69E0-D09B-41513D6ACEA5}"/>
          </ac:cxnSpMkLst>
        </pc:cxnChg>
        <pc:cxnChg chg="del mod topLvl">
          <ac:chgData name="Imogen Sackett" userId="983d8044-f657-429e-ae38-3185fb507e2d" providerId="ADAL" clId="{6C8492E1-FDC6-4B41-9318-96B51F9423A0}" dt="2024-04-05T07:59:32.326" v="1759" actId="478"/>
          <ac:cxnSpMkLst>
            <pc:docMk/>
            <pc:sldMk cId="612053130" sldId="494"/>
            <ac:cxnSpMk id="120" creationId="{57666D17-9F21-965B-0068-A0589D11178D}"/>
          </ac:cxnSpMkLst>
        </pc:cxnChg>
        <pc:cxnChg chg="del mod topLvl">
          <ac:chgData name="Imogen Sackett" userId="983d8044-f657-429e-ae38-3185fb507e2d" providerId="ADAL" clId="{6C8492E1-FDC6-4B41-9318-96B51F9423A0}" dt="2024-04-05T07:59:32.326" v="1759" actId="478"/>
          <ac:cxnSpMkLst>
            <pc:docMk/>
            <pc:sldMk cId="612053130" sldId="494"/>
            <ac:cxnSpMk id="121" creationId="{C99387C8-9F9B-2577-04FB-A7C0F048CCE2}"/>
          </ac:cxnSpMkLst>
        </pc:cxnChg>
        <pc:cxnChg chg="mod topLvl">
          <ac:chgData name="Imogen Sackett" userId="983d8044-f657-429e-ae38-3185fb507e2d" providerId="ADAL" clId="{6C8492E1-FDC6-4B41-9318-96B51F9423A0}" dt="2024-04-05T07:59:54.318" v="1761" actId="164"/>
          <ac:cxnSpMkLst>
            <pc:docMk/>
            <pc:sldMk cId="612053130" sldId="494"/>
            <ac:cxnSpMk id="122" creationId="{EE00513D-0DE5-4D77-CC59-EDF4F7433563}"/>
          </ac:cxnSpMkLst>
        </pc:cxnChg>
        <pc:cxnChg chg="mod topLvl">
          <ac:chgData name="Imogen Sackett" userId="983d8044-f657-429e-ae38-3185fb507e2d" providerId="ADAL" clId="{6C8492E1-FDC6-4B41-9318-96B51F9423A0}" dt="2024-04-05T07:59:54.318" v="1761" actId="164"/>
          <ac:cxnSpMkLst>
            <pc:docMk/>
            <pc:sldMk cId="612053130" sldId="494"/>
            <ac:cxnSpMk id="123" creationId="{57D94CA8-557C-2BE1-9BCF-75A6D0D62983}"/>
          </ac:cxnSpMkLst>
        </pc:cxnChg>
        <pc:cxnChg chg="mod topLvl">
          <ac:chgData name="Imogen Sackett" userId="983d8044-f657-429e-ae38-3185fb507e2d" providerId="ADAL" clId="{6C8492E1-FDC6-4B41-9318-96B51F9423A0}" dt="2024-04-05T07:59:54.318" v="1761" actId="164"/>
          <ac:cxnSpMkLst>
            <pc:docMk/>
            <pc:sldMk cId="612053130" sldId="494"/>
            <ac:cxnSpMk id="124" creationId="{B7FC9CC9-29BC-F118-D264-6B9212718A2D}"/>
          </ac:cxnSpMkLst>
        </pc:cxnChg>
        <pc:cxnChg chg="mod topLvl">
          <ac:chgData name="Imogen Sackett" userId="983d8044-f657-429e-ae38-3185fb507e2d" providerId="ADAL" clId="{6C8492E1-FDC6-4B41-9318-96B51F9423A0}" dt="2024-04-05T07:59:54.318" v="1761" actId="164"/>
          <ac:cxnSpMkLst>
            <pc:docMk/>
            <pc:sldMk cId="612053130" sldId="494"/>
            <ac:cxnSpMk id="125" creationId="{634B9991-EB58-341C-D6E0-EDF0C71B097E}"/>
          </ac:cxnSpMkLst>
        </pc:cxnChg>
        <pc:cxnChg chg="mod topLvl">
          <ac:chgData name="Imogen Sackett" userId="983d8044-f657-429e-ae38-3185fb507e2d" providerId="ADAL" clId="{6C8492E1-FDC6-4B41-9318-96B51F9423A0}" dt="2024-04-05T07:59:54.318" v="1761" actId="164"/>
          <ac:cxnSpMkLst>
            <pc:docMk/>
            <pc:sldMk cId="612053130" sldId="494"/>
            <ac:cxnSpMk id="126" creationId="{167A8AC6-AB8E-5440-8D46-F64EF0EAC298}"/>
          </ac:cxnSpMkLst>
        </pc:cxnChg>
        <pc:cxnChg chg="mod topLvl">
          <ac:chgData name="Imogen Sackett" userId="983d8044-f657-429e-ae38-3185fb507e2d" providerId="ADAL" clId="{6C8492E1-FDC6-4B41-9318-96B51F9423A0}" dt="2024-04-05T07:59:54.318" v="1761" actId="164"/>
          <ac:cxnSpMkLst>
            <pc:docMk/>
            <pc:sldMk cId="612053130" sldId="494"/>
            <ac:cxnSpMk id="127" creationId="{ACF270B2-9856-6D42-47CF-46B2A4AB89A8}"/>
          </ac:cxnSpMkLst>
        </pc:cxnChg>
        <pc:cxnChg chg="mod topLvl">
          <ac:chgData name="Imogen Sackett" userId="983d8044-f657-429e-ae38-3185fb507e2d" providerId="ADAL" clId="{6C8492E1-FDC6-4B41-9318-96B51F9423A0}" dt="2024-04-05T07:59:54.318" v="1761" actId="164"/>
          <ac:cxnSpMkLst>
            <pc:docMk/>
            <pc:sldMk cId="612053130" sldId="494"/>
            <ac:cxnSpMk id="128" creationId="{661B837B-DAAC-48AA-E56C-8620C556778C}"/>
          </ac:cxnSpMkLst>
        </pc:cxnChg>
        <pc:cxnChg chg="mod topLvl">
          <ac:chgData name="Imogen Sackett" userId="983d8044-f657-429e-ae38-3185fb507e2d" providerId="ADAL" clId="{6C8492E1-FDC6-4B41-9318-96B51F9423A0}" dt="2024-04-05T07:59:54.318" v="1761" actId="164"/>
          <ac:cxnSpMkLst>
            <pc:docMk/>
            <pc:sldMk cId="612053130" sldId="494"/>
            <ac:cxnSpMk id="129" creationId="{4E7BFBF6-F81C-541B-4051-CFEED1920604}"/>
          </ac:cxnSpMkLst>
        </pc:cxnChg>
        <pc:cxnChg chg="mod topLvl">
          <ac:chgData name="Imogen Sackett" userId="983d8044-f657-429e-ae38-3185fb507e2d" providerId="ADAL" clId="{6C8492E1-FDC6-4B41-9318-96B51F9423A0}" dt="2024-04-05T07:59:54.318" v="1761" actId="164"/>
          <ac:cxnSpMkLst>
            <pc:docMk/>
            <pc:sldMk cId="612053130" sldId="494"/>
            <ac:cxnSpMk id="130" creationId="{CE409B39-1BD3-439E-F967-003239595A48}"/>
          </ac:cxnSpMkLst>
        </pc:cxnChg>
        <pc:cxnChg chg="mod topLvl">
          <ac:chgData name="Imogen Sackett" userId="983d8044-f657-429e-ae38-3185fb507e2d" providerId="ADAL" clId="{6C8492E1-FDC6-4B41-9318-96B51F9423A0}" dt="2024-04-05T07:59:54.318" v="1761" actId="164"/>
          <ac:cxnSpMkLst>
            <pc:docMk/>
            <pc:sldMk cId="612053130" sldId="494"/>
            <ac:cxnSpMk id="131" creationId="{F2C604B1-90CF-10B5-674A-E43BD4166BD4}"/>
          </ac:cxnSpMkLst>
        </pc:cxnChg>
        <pc:cxnChg chg="mod topLvl">
          <ac:chgData name="Imogen Sackett" userId="983d8044-f657-429e-ae38-3185fb507e2d" providerId="ADAL" clId="{6C8492E1-FDC6-4B41-9318-96B51F9423A0}" dt="2024-04-05T07:59:54.318" v="1761" actId="164"/>
          <ac:cxnSpMkLst>
            <pc:docMk/>
            <pc:sldMk cId="612053130" sldId="494"/>
            <ac:cxnSpMk id="132" creationId="{EE388A55-8D4A-BF3C-8B48-271F56B645A9}"/>
          </ac:cxnSpMkLst>
        </pc:cxnChg>
      </pc:sldChg>
      <pc:sldChg chg="addSp delSp modSp add mod delAnim">
        <pc:chgData name="Imogen Sackett" userId="983d8044-f657-429e-ae38-3185fb507e2d" providerId="ADAL" clId="{6C8492E1-FDC6-4B41-9318-96B51F9423A0}" dt="2024-04-05T18:20:59.069" v="2844" actId="1076"/>
        <pc:sldMkLst>
          <pc:docMk/>
          <pc:sldMk cId="1525017279" sldId="494"/>
        </pc:sldMkLst>
        <pc:spChg chg="mod">
          <ac:chgData name="Imogen Sackett" userId="983d8044-f657-429e-ae38-3185fb507e2d" providerId="ADAL" clId="{6C8492E1-FDC6-4B41-9318-96B51F9423A0}" dt="2024-04-05T18:06:51.238" v="2712" actId="20577"/>
          <ac:spMkLst>
            <pc:docMk/>
            <pc:sldMk cId="1525017279" sldId="494"/>
            <ac:spMk id="2" creationId="{292E8638-FB9E-59AC-2AD0-A5E489001B72}"/>
          </ac:spMkLst>
        </pc:spChg>
        <pc:spChg chg="del">
          <ac:chgData name="Imogen Sackett" userId="983d8044-f657-429e-ae38-3185fb507e2d" providerId="ADAL" clId="{6C8492E1-FDC6-4B41-9318-96B51F9423A0}" dt="2024-04-05T18:14:15.151" v="2738" actId="478"/>
          <ac:spMkLst>
            <pc:docMk/>
            <pc:sldMk cId="1525017279" sldId="494"/>
            <ac:spMk id="5" creationId="{9E4DF356-90BF-ECDB-8E63-26179EE34589}"/>
          </ac:spMkLst>
        </pc:spChg>
        <pc:spChg chg="mod">
          <ac:chgData name="Imogen Sackett" userId="983d8044-f657-429e-ae38-3185fb507e2d" providerId="ADAL" clId="{6C8492E1-FDC6-4B41-9318-96B51F9423A0}" dt="2024-04-05T18:19:52.364" v="2827" actId="14100"/>
          <ac:spMkLst>
            <pc:docMk/>
            <pc:sldMk cId="1525017279" sldId="494"/>
            <ac:spMk id="6" creationId="{968C462C-FBB8-5938-DFE9-1AF049832F7C}"/>
          </ac:spMkLst>
        </pc:spChg>
        <pc:spChg chg="del">
          <ac:chgData name="Imogen Sackett" userId="983d8044-f657-429e-ae38-3185fb507e2d" providerId="ADAL" clId="{6C8492E1-FDC6-4B41-9318-96B51F9423A0}" dt="2024-04-05T18:14:15.151" v="2738" actId="478"/>
          <ac:spMkLst>
            <pc:docMk/>
            <pc:sldMk cId="1525017279" sldId="494"/>
            <ac:spMk id="7" creationId="{7320B26F-E565-C47B-FE26-6548986CEF00}"/>
          </ac:spMkLst>
        </pc:spChg>
        <pc:spChg chg="del">
          <ac:chgData name="Imogen Sackett" userId="983d8044-f657-429e-ae38-3185fb507e2d" providerId="ADAL" clId="{6C8492E1-FDC6-4B41-9318-96B51F9423A0}" dt="2024-04-05T18:06:56.222" v="2714" actId="478"/>
          <ac:spMkLst>
            <pc:docMk/>
            <pc:sldMk cId="1525017279" sldId="494"/>
            <ac:spMk id="8" creationId="{D0630469-A4F9-6899-5AA3-5AC6A46F7B14}"/>
          </ac:spMkLst>
        </pc:spChg>
        <pc:spChg chg="del">
          <ac:chgData name="Imogen Sackett" userId="983d8044-f657-429e-ae38-3185fb507e2d" providerId="ADAL" clId="{6C8492E1-FDC6-4B41-9318-96B51F9423A0}" dt="2024-04-05T18:14:15.151" v="2738" actId="478"/>
          <ac:spMkLst>
            <pc:docMk/>
            <pc:sldMk cId="1525017279" sldId="494"/>
            <ac:spMk id="12" creationId="{D55ED84A-5755-E86C-4578-7B1840832681}"/>
          </ac:spMkLst>
        </pc:spChg>
        <pc:spChg chg="del">
          <ac:chgData name="Imogen Sackett" userId="983d8044-f657-429e-ae38-3185fb507e2d" providerId="ADAL" clId="{6C8492E1-FDC6-4B41-9318-96B51F9423A0}" dt="2024-04-05T18:14:15.151" v="2738" actId="478"/>
          <ac:spMkLst>
            <pc:docMk/>
            <pc:sldMk cId="1525017279" sldId="494"/>
            <ac:spMk id="13" creationId="{3C02D690-5354-BE3C-9662-0A94A8DB0C14}"/>
          </ac:spMkLst>
        </pc:spChg>
        <pc:spChg chg="del">
          <ac:chgData name="Imogen Sackett" userId="983d8044-f657-429e-ae38-3185fb507e2d" providerId="ADAL" clId="{6C8492E1-FDC6-4B41-9318-96B51F9423A0}" dt="2024-04-05T18:14:15.151" v="2738" actId="478"/>
          <ac:spMkLst>
            <pc:docMk/>
            <pc:sldMk cId="1525017279" sldId="494"/>
            <ac:spMk id="14" creationId="{0FDDD2F8-F31F-AC87-981F-BB3FC11C67AC}"/>
          </ac:spMkLst>
        </pc:spChg>
        <pc:picChg chg="add del mod">
          <ac:chgData name="Imogen Sackett" userId="983d8044-f657-429e-ae38-3185fb507e2d" providerId="ADAL" clId="{6C8492E1-FDC6-4B41-9318-96B51F9423A0}" dt="2024-04-05T18:08:48.948" v="2725" actId="478"/>
          <ac:picMkLst>
            <pc:docMk/>
            <pc:sldMk cId="1525017279" sldId="494"/>
            <ac:picMk id="9" creationId="{578DCBD4-1B74-8649-088C-5AE1D37F15A7}"/>
          </ac:picMkLst>
        </pc:picChg>
        <pc:picChg chg="add mod modCrop">
          <ac:chgData name="Imogen Sackett" userId="983d8044-f657-429e-ae38-3185fb507e2d" providerId="ADAL" clId="{6C8492E1-FDC6-4B41-9318-96B51F9423A0}" dt="2024-04-05T18:20:16.210" v="2834" actId="1076"/>
          <ac:picMkLst>
            <pc:docMk/>
            <pc:sldMk cId="1525017279" sldId="494"/>
            <ac:picMk id="10" creationId="{DFF8C8C1-877B-E62F-DCA1-C7F5839A0C6F}"/>
          </ac:picMkLst>
        </pc:picChg>
        <pc:picChg chg="add mod modCrop">
          <ac:chgData name="Imogen Sackett" userId="983d8044-f657-429e-ae38-3185fb507e2d" providerId="ADAL" clId="{6C8492E1-FDC6-4B41-9318-96B51F9423A0}" dt="2024-04-05T18:20:31.019" v="2838" actId="1076"/>
          <ac:picMkLst>
            <pc:docMk/>
            <pc:sldMk cId="1525017279" sldId="494"/>
            <ac:picMk id="11" creationId="{3E6BC860-4EFB-42DF-DA77-E8E7F581B5AE}"/>
          </ac:picMkLst>
        </pc:picChg>
        <pc:picChg chg="add mod modCrop">
          <ac:chgData name="Imogen Sackett" userId="983d8044-f657-429e-ae38-3185fb507e2d" providerId="ADAL" clId="{6C8492E1-FDC6-4B41-9318-96B51F9423A0}" dt="2024-04-05T18:19:11.900" v="2813" actId="1076"/>
          <ac:picMkLst>
            <pc:docMk/>
            <pc:sldMk cId="1525017279" sldId="494"/>
            <ac:picMk id="15" creationId="{7EF650AD-EE4B-D6B6-7B76-B0754482BD96}"/>
          </ac:picMkLst>
        </pc:picChg>
        <pc:picChg chg="add mod modCrop">
          <ac:chgData name="Imogen Sackett" userId="983d8044-f657-429e-ae38-3185fb507e2d" providerId="ADAL" clId="{6C8492E1-FDC6-4B41-9318-96B51F9423A0}" dt="2024-04-05T18:20:52.472" v="2842" actId="688"/>
          <ac:picMkLst>
            <pc:docMk/>
            <pc:sldMk cId="1525017279" sldId="494"/>
            <ac:picMk id="16" creationId="{2C559933-E33F-D079-FBBF-31E87C2A8E9B}"/>
          </ac:picMkLst>
        </pc:picChg>
        <pc:picChg chg="add mod modCrop">
          <ac:chgData name="Imogen Sackett" userId="983d8044-f657-429e-ae38-3185fb507e2d" providerId="ADAL" clId="{6C8492E1-FDC6-4B41-9318-96B51F9423A0}" dt="2024-04-05T18:20:24.988" v="2837" actId="1076"/>
          <ac:picMkLst>
            <pc:docMk/>
            <pc:sldMk cId="1525017279" sldId="494"/>
            <ac:picMk id="17" creationId="{A620A603-3AEE-4482-5DE7-4C4F1927438B}"/>
          </ac:picMkLst>
        </pc:picChg>
        <pc:picChg chg="add mod modCrop">
          <ac:chgData name="Imogen Sackett" userId="983d8044-f657-429e-ae38-3185fb507e2d" providerId="ADAL" clId="{6C8492E1-FDC6-4B41-9318-96B51F9423A0}" dt="2024-04-05T18:20:59.069" v="2844" actId="1076"/>
          <ac:picMkLst>
            <pc:docMk/>
            <pc:sldMk cId="1525017279" sldId="494"/>
            <ac:picMk id="18" creationId="{26CE5462-A2AA-9605-D035-9FAF6963218C}"/>
          </ac:picMkLst>
        </pc:picChg>
        <pc:picChg chg="add mod modCrop">
          <ac:chgData name="Imogen Sackett" userId="983d8044-f657-429e-ae38-3185fb507e2d" providerId="ADAL" clId="{6C8492E1-FDC6-4B41-9318-96B51F9423A0}" dt="2024-04-05T18:20:38.462" v="2840" actId="1076"/>
          <ac:picMkLst>
            <pc:docMk/>
            <pc:sldMk cId="1525017279" sldId="494"/>
            <ac:picMk id="19" creationId="{4198AC96-D656-009E-D61D-6289F7C8E735}"/>
          </ac:picMkLst>
        </pc:picChg>
        <pc:picChg chg="del">
          <ac:chgData name="Imogen Sackett" userId="983d8044-f657-429e-ae38-3185fb507e2d" providerId="ADAL" clId="{6C8492E1-FDC6-4B41-9318-96B51F9423A0}" dt="2024-04-05T18:06:53.681" v="2713" actId="478"/>
          <ac:picMkLst>
            <pc:docMk/>
            <pc:sldMk cId="1525017279" sldId="494"/>
            <ac:picMk id="20" creationId="{04C9B51F-F428-85CB-AFF1-C7B06BD31117}"/>
          </ac:picMkLst>
        </pc:picChg>
        <pc:picChg chg="add mod modCrop">
          <ac:chgData name="Imogen Sackett" userId="983d8044-f657-429e-ae38-3185fb507e2d" providerId="ADAL" clId="{6C8492E1-FDC6-4B41-9318-96B51F9423A0}" dt="2024-04-05T18:20:34.499" v="2839" actId="1076"/>
          <ac:picMkLst>
            <pc:docMk/>
            <pc:sldMk cId="1525017279" sldId="494"/>
            <ac:picMk id="21" creationId="{5B120548-A172-DD54-0CF0-C8C7433CE562}"/>
          </ac:picMkLst>
        </pc:picChg>
      </pc:sldChg>
      <pc:sldChg chg="addSp modSp add mod modAnim">
        <pc:chgData name="Imogen Sackett" userId="983d8044-f657-429e-ae38-3185fb507e2d" providerId="ADAL" clId="{6C8492E1-FDC6-4B41-9318-96B51F9423A0}" dt="2024-04-05T18:26:46.229" v="2910"/>
        <pc:sldMkLst>
          <pc:docMk/>
          <pc:sldMk cId="3806038576" sldId="495"/>
        </pc:sldMkLst>
        <pc:spChg chg="mod">
          <ac:chgData name="Imogen Sackett" userId="983d8044-f657-429e-ae38-3185fb507e2d" providerId="ADAL" clId="{6C8492E1-FDC6-4B41-9318-96B51F9423A0}" dt="2024-04-05T18:24:59.732" v="2895" actId="14100"/>
          <ac:spMkLst>
            <pc:docMk/>
            <pc:sldMk cId="3806038576" sldId="495"/>
            <ac:spMk id="6" creationId="{968C462C-FBB8-5938-DFE9-1AF049832F7C}"/>
          </ac:spMkLst>
        </pc:spChg>
        <pc:picChg chg="mod">
          <ac:chgData name="Imogen Sackett" userId="983d8044-f657-429e-ae38-3185fb507e2d" providerId="ADAL" clId="{6C8492E1-FDC6-4B41-9318-96B51F9423A0}" dt="2024-04-05T18:23:30.685" v="2880" actId="1035"/>
          <ac:picMkLst>
            <pc:docMk/>
            <pc:sldMk cId="3806038576" sldId="495"/>
            <ac:picMk id="10" creationId="{DFF8C8C1-877B-E62F-DCA1-C7F5839A0C6F}"/>
          </ac:picMkLst>
        </pc:picChg>
        <pc:picChg chg="mod">
          <ac:chgData name="Imogen Sackett" userId="983d8044-f657-429e-ae38-3185fb507e2d" providerId="ADAL" clId="{6C8492E1-FDC6-4B41-9318-96B51F9423A0}" dt="2024-04-05T18:23:26.197" v="2871" actId="1076"/>
          <ac:picMkLst>
            <pc:docMk/>
            <pc:sldMk cId="3806038576" sldId="495"/>
            <ac:picMk id="11" creationId="{3E6BC860-4EFB-42DF-DA77-E8E7F581B5AE}"/>
          </ac:picMkLst>
        </pc:picChg>
        <pc:picChg chg="mod">
          <ac:chgData name="Imogen Sackett" userId="983d8044-f657-429e-ae38-3185fb507e2d" providerId="ADAL" clId="{6C8492E1-FDC6-4B41-9318-96B51F9423A0}" dt="2024-04-05T18:23:30.685" v="2880" actId="1035"/>
          <ac:picMkLst>
            <pc:docMk/>
            <pc:sldMk cId="3806038576" sldId="495"/>
            <ac:picMk id="15" creationId="{7EF650AD-EE4B-D6B6-7B76-B0754482BD96}"/>
          </ac:picMkLst>
        </pc:picChg>
        <pc:picChg chg="mod">
          <ac:chgData name="Imogen Sackett" userId="983d8044-f657-429e-ae38-3185fb507e2d" providerId="ADAL" clId="{6C8492E1-FDC6-4B41-9318-96B51F9423A0}" dt="2024-04-05T18:23:30.685" v="2880" actId="1035"/>
          <ac:picMkLst>
            <pc:docMk/>
            <pc:sldMk cId="3806038576" sldId="495"/>
            <ac:picMk id="16" creationId="{2C559933-E33F-D079-FBBF-31E87C2A8E9B}"/>
          </ac:picMkLst>
        </pc:picChg>
        <pc:picChg chg="mod">
          <ac:chgData name="Imogen Sackett" userId="983d8044-f657-429e-ae38-3185fb507e2d" providerId="ADAL" clId="{6C8492E1-FDC6-4B41-9318-96B51F9423A0}" dt="2024-04-05T18:24:11.985" v="2887" actId="14100"/>
          <ac:picMkLst>
            <pc:docMk/>
            <pc:sldMk cId="3806038576" sldId="495"/>
            <ac:picMk id="17" creationId="{A620A603-3AEE-4482-5DE7-4C4F1927438B}"/>
          </ac:picMkLst>
        </pc:picChg>
        <pc:picChg chg="mod">
          <ac:chgData name="Imogen Sackett" userId="983d8044-f657-429e-ae38-3185fb507e2d" providerId="ADAL" clId="{6C8492E1-FDC6-4B41-9318-96B51F9423A0}" dt="2024-04-05T18:24:24.689" v="2890" actId="14100"/>
          <ac:picMkLst>
            <pc:docMk/>
            <pc:sldMk cId="3806038576" sldId="495"/>
            <ac:picMk id="18" creationId="{26CE5462-A2AA-9605-D035-9FAF6963218C}"/>
          </ac:picMkLst>
        </pc:picChg>
        <pc:picChg chg="mod">
          <ac:chgData name="Imogen Sackett" userId="983d8044-f657-429e-ae38-3185fb507e2d" providerId="ADAL" clId="{6C8492E1-FDC6-4B41-9318-96B51F9423A0}" dt="2024-04-05T18:23:30.685" v="2880" actId="1035"/>
          <ac:picMkLst>
            <pc:docMk/>
            <pc:sldMk cId="3806038576" sldId="495"/>
            <ac:picMk id="19" creationId="{4198AC96-D656-009E-D61D-6289F7C8E735}"/>
          </ac:picMkLst>
        </pc:picChg>
        <pc:picChg chg="mod">
          <ac:chgData name="Imogen Sackett" userId="983d8044-f657-429e-ae38-3185fb507e2d" providerId="ADAL" clId="{6C8492E1-FDC6-4B41-9318-96B51F9423A0}" dt="2024-04-05T18:23:47.924" v="2882" actId="14100"/>
          <ac:picMkLst>
            <pc:docMk/>
            <pc:sldMk cId="3806038576" sldId="495"/>
            <ac:picMk id="21" creationId="{5B120548-A172-DD54-0CF0-C8C7433CE562}"/>
          </ac:picMkLst>
        </pc:picChg>
        <pc:cxnChg chg="add mod">
          <ac:chgData name="Imogen Sackett" userId="983d8044-f657-429e-ae38-3185fb507e2d" providerId="ADAL" clId="{6C8492E1-FDC6-4B41-9318-96B51F9423A0}" dt="2024-04-05T18:25:24.440" v="2899" actId="1582"/>
          <ac:cxnSpMkLst>
            <pc:docMk/>
            <pc:sldMk cId="3806038576" sldId="495"/>
            <ac:cxnSpMk id="5" creationId="{FC979580-BA34-8F73-2F63-26E33A401BB4}"/>
          </ac:cxnSpMkLst>
        </pc:cxnChg>
      </pc:sldChg>
      <pc:sldChg chg="addSp delSp modSp add mod delAnim">
        <pc:chgData name="Imogen Sackett" userId="983d8044-f657-429e-ae38-3185fb507e2d" providerId="ADAL" clId="{6C8492E1-FDC6-4B41-9318-96B51F9423A0}" dt="2024-04-05T18:28:49.876" v="2922" actId="14100"/>
        <pc:sldMkLst>
          <pc:docMk/>
          <pc:sldMk cId="3559555685" sldId="496"/>
        </pc:sldMkLst>
        <pc:spChg chg="mod">
          <ac:chgData name="Imogen Sackett" userId="983d8044-f657-429e-ae38-3185fb507e2d" providerId="ADAL" clId="{6C8492E1-FDC6-4B41-9318-96B51F9423A0}" dt="2024-04-05T18:28:46.609" v="2921" actId="14100"/>
          <ac:spMkLst>
            <pc:docMk/>
            <pc:sldMk cId="3559555685" sldId="496"/>
            <ac:spMk id="7" creationId="{ED651068-D1D2-9800-0500-6DAA0131217B}"/>
          </ac:spMkLst>
        </pc:spChg>
        <pc:grpChg chg="add mod">
          <ac:chgData name="Imogen Sackett" userId="983d8044-f657-429e-ae38-3185fb507e2d" providerId="ADAL" clId="{6C8492E1-FDC6-4B41-9318-96B51F9423A0}" dt="2024-04-05T18:27:58.789" v="2915" actId="1076"/>
          <ac:grpSpMkLst>
            <pc:docMk/>
            <pc:sldMk cId="3559555685" sldId="496"/>
            <ac:grpSpMk id="3" creationId="{153C3BE8-2D56-8403-76F6-23721841A61F}"/>
          </ac:grpSpMkLst>
        </pc:grpChg>
        <pc:picChg chg="mod">
          <ac:chgData name="Imogen Sackett" userId="983d8044-f657-429e-ae38-3185fb507e2d" providerId="ADAL" clId="{6C8492E1-FDC6-4B41-9318-96B51F9423A0}" dt="2024-04-05T18:28:49.876" v="2922" actId="14100"/>
          <ac:picMkLst>
            <pc:docMk/>
            <pc:sldMk cId="3559555685" sldId="496"/>
            <ac:picMk id="8" creationId="{8D6B40C1-5FE0-D6EE-E9B9-3AE2BAE538A1}"/>
          </ac:picMkLst>
        </pc:picChg>
        <pc:picChg chg="del">
          <ac:chgData name="Imogen Sackett" userId="983d8044-f657-429e-ae38-3185fb507e2d" providerId="ADAL" clId="{6C8492E1-FDC6-4B41-9318-96B51F9423A0}" dt="2024-04-05T18:27:34.698" v="2913" actId="478"/>
          <ac:picMkLst>
            <pc:docMk/>
            <pc:sldMk cId="3559555685" sldId="496"/>
            <ac:picMk id="10" creationId="{DFF8C8C1-877B-E62F-DCA1-C7F5839A0C6F}"/>
          </ac:picMkLst>
        </pc:picChg>
        <pc:picChg chg="del">
          <ac:chgData name="Imogen Sackett" userId="983d8044-f657-429e-ae38-3185fb507e2d" providerId="ADAL" clId="{6C8492E1-FDC6-4B41-9318-96B51F9423A0}" dt="2024-04-05T18:27:34.698" v="2913" actId="478"/>
          <ac:picMkLst>
            <pc:docMk/>
            <pc:sldMk cId="3559555685" sldId="496"/>
            <ac:picMk id="11" creationId="{3E6BC860-4EFB-42DF-DA77-E8E7F581B5AE}"/>
          </ac:picMkLst>
        </pc:picChg>
        <pc:picChg chg="del">
          <ac:chgData name="Imogen Sackett" userId="983d8044-f657-429e-ae38-3185fb507e2d" providerId="ADAL" clId="{6C8492E1-FDC6-4B41-9318-96B51F9423A0}" dt="2024-04-05T18:27:34.698" v="2913" actId="478"/>
          <ac:picMkLst>
            <pc:docMk/>
            <pc:sldMk cId="3559555685" sldId="496"/>
            <ac:picMk id="15" creationId="{7EF650AD-EE4B-D6B6-7B76-B0754482BD96}"/>
          </ac:picMkLst>
        </pc:picChg>
        <pc:picChg chg="del">
          <ac:chgData name="Imogen Sackett" userId="983d8044-f657-429e-ae38-3185fb507e2d" providerId="ADAL" clId="{6C8492E1-FDC6-4B41-9318-96B51F9423A0}" dt="2024-04-05T18:27:34.698" v="2913" actId="478"/>
          <ac:picMkLst>
            <pc:docMk/>
            <pc:sldMk cId="3559555685" sldId="496"/>
            <ac:picMk id="16" creationId="{2C559933-E33F-D079-FBBF-31E87C2A8E9B}"/>
          </ac:picMkLst>
        </pc:picChg>
        <pc:picChg chg="del">
          <ac:chgData name="Imogen Sackett" userId="983d8044-f657-429e-ae38-3185fb507e2d" providerId="ADAL" clId="{6C8492E1-FDC6-4B41-9318-96B51F9423A0}" dt="2024-04-05T18:27:34.698" v="2913" actId="478"/>
          <ac:picMkLst>
            <pc:docMk/>
            <pc:sldMk cId="3559555685" sldId="496"/>
            <ac:picMk id="17" creationId="{A620A603-3AEE-4482-5DE7-4C4F1927438B}"/>
          </ac:picMkLst>
        </pc:picChg>
        <pc:picChg chg="del">
          <ac:chgData name="Imogen Sackett" userId="983d8044-f657-429e-ae38-3185fb507e2d" providerId="ADAL" clId="{6C8492E1-FDC6-4B41-9318-96B51F9423A0}" dt="2024-04-05T18:27:34.698" v="2913" actId="478"/>
          <ac:picMkLst>
            <pc:docMk/>
            <pc:sldMk cId="3559555685" sldId="496"/>
            <ac:picMk id="18" creationId="{26CE5462-A2AA-9605-D035-9FAF6963218C}"/>
          </ac:picMkLst>
        </pc:picChg>
        <pc:picChg chg="del">
          <ac:chgData name="Imogen Sackett" userId="983d8044-f657-429e-ae38-3185fb507e2d" providerId="ADAL" clId="{6C8492E1-FDC6-4B41-9318-96B51F9423A0}" dt="2024-04-05T18:27:34.698" v="2913" actId="478"/>
          <ac:picMkLst>
            <pc:docMk/>
            <pc:sldMk cId="3559555685" sldId="496"/>
            <ac:picMk id="19" creationId="{4198AC96-D656-009E-D61D-6289F7C8E735}"/>
          </ac:picMkLst>
        </pc:picChg>
        <pc:picChg chg="del">
          <ac:chgData name="Imogen Sackett" userId="983d8044-f657-429e-ae38-3185fb507e2d" providerId="ADAL" clId="{6C8492E1-FDC6-4B41-9318-96B51F9423A0}" dt="2024-04-05T18:27:34.698" v="2913" actId="478"/>
          <ac:picMkLst>
            <pc:docMk/>
            <pc:sldMk cId="3559555685" sldId="496"/>
            <ac:picMk id="21" creationId="{5B120548-A172-DD54-0CF0-C8C7433CE562}"/>
          </ac:picMkLst>
        </pc:picChg>
        <pc:cxnChg chg="del mod">
          <ac:chgData name="Imogen Sackett" userId="983d8044-f657-429e-ae38-3185fb507e2d" providerId="ADAL" clId="{6C8492E1-FDC6-4B41-9318-96B51F9423A0}" dt="2024-04-05T18:27:34.698" v="2913" actId="478"/>
          <ac:cxnSpMkLst>
            <pc:docMk/>
            <pc:sldMk cId="3559555685" sldId="496"/>
            <ac:cxnSpMk id="5" creationId="{FC979580-BA34-8F73-2F63-26E33A401BB4}"/>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8" name="Google Shape;48;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8596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86B830-382A-35D2-1CFC-4E81D1BF47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BF5EAF-958A-4E96-630B-FAB7F05C23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6A86A5-4CFC-3159-1B3A-556671D8ABBA}"/>
              </a:ext>
            </a:extLst>
          </p:cNvPr>
          <p:cNvSpPr>
            <a:spLocks noGrp="1"/>
          </p:cNvSpPr>
          <p:nvPr>
            <p:ph type="body" idx="1"/>
          </p:nvPr>
        </p:nvSpPr>
        <p:spPr/>
        <p:txBody>
          <a:bodyPr/>
          <a:lstStyle/>
          <a:p>
            <a:r>
              <a:rPr lang="en-GB" dirty="0"/>
              <a:t>https://www.bbc.co.uk/teach/class-clips-video/history-ks1-ks2-explain-this-industrialisation/zmmx6v4</a:t>
            </a:r>
          </a:p>
        </p:txBody>
      </p:sp>
      <p:sp>
        <p:nvSpPr>
          <p:cNvPr id="4" name="Slide Number Placeholder 3">
            <a:extLst>
              <a:ext uri="{FF2B5EF4-FFF2-40B4-BE49-F238E27FC236}">
                <a16:creationId xmlns:a16="http://schemas.microsoft.com/office/drawing/2014/main" id="{88DC77CA-A665-CF30-2F95-9F5183C1FEE1}"/>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5D54ABB2-424C-44EE-A304-9B6CCC320C04}"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954448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solidFill>
                  <a:srgbClr val="2C2B64"/>
                </a:solidFill>
              </a:rPr>
              <a:t>Optional reading and sorting dates exercise</a:t>
            </a:r>
          </a:p>
        </p:txBody>
      </p:sp>
      <p:sp>
        <p:nvSpPr>
          <p:cNvPr id="53" name="Google Shape;53;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91837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solidFill>
                  <a:srgbClr val="2C2B64"/>
                </a:solidFill>
              </a:rPr>
              <a:t>Optional reading and sorting dates exercise</a:t>
            </a:r>
          </a:p>
        </p:txBody>
      </p:sp>
      <p:sp>
        <p:nvSpPr>
          <p:cNvPr id="53" name="Google Shape;53;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97121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solidFill>
                  <a:srgbClr val="2C2B64"/>
                </a:solidFill>
              </a:rPr>
              <a:t>Optional reading and sorting dates exercise</a:t>
            </a:r>
          </a:p>
        </p:txBody>
      </p:sp>
      <p:sp>
        <p:nvSpPr>
          <p:cNvPr id="53" name="Google Shape;53;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29987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solidFill>
                  <a:srgbClr val="2C2B64"/>
                </a:solidFill>
              </a:rPr>
              <a:t>Optional reading and sorting dates exercise</a:t>
            </a:r>
          </a:p>
        </p:txBody>
      </p:sp>
      <p:sp>
        <p:nvSpPr>
          <p:cNvPr id="53" name="Google Shape;53;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844210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5119F-8AC5-DF06-0C32-65451F3EAF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CFBECB-F2C9-8A45-99B7-E91DFB6FC9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341C14-941E-A9E9-E007-26FF1C0D3FD4}"/>
              </a:ext>
            </a:extLst>
          </p:cNvPr>
          <p:cNvSpPr>
            <a:spLocks noGrp="1"/>
          </p:cNvSpPr>
          <p:nvPr>
            <p:ph type="body" idx="1"/>
          </p:nvPr>
        </p:nvSpPr>
        <p:spPr/>
        <p:txBody>
          <a:bodyPr/>
          <a:lstStyle/>
          <a:p>
            <a:r>
              <a:rPr lang="en-GB" dirty="0"/>
              <a:t>https://www.youtube.com/watch?v=zovFQQ2SwBc&amp;t=5s</a:t>
            </a:r>
          </a:p>
          <a:p>
            <a:r>
              <a:rPr lang="en-GB" dirty="0"/>
              <a:t>BBC Teach link – 10 minutes</a:t>
            </a:r>
          </a:p>
          <a:p>
            <a:r>
              <a:rPr lang="en-GB" dirty="0"/>
              <a:t>The early life of Brunel and Great Western Railway</a:t>
            </a:r>
          </a:p>
          <a:p>
            <a:endParaRPr lang="en-GB" dirty="0"/>
          </a:p>
          <a:p>
            <a:r>
              <a:rPr lang="en-GB" dirty="0"/>
              <a:t>https://www.youtube.com/watch?v=zovFQQ2SwBc</a:t>
            </a:r>
          </a:p>
          <a:p>
            <a:r>
              <a:rPr lang="en-GB" dirty="0"/>
              <a:t>A timeline of Brunel including his inventions -  5 minutes</a:t>
            </a:r>
          </a:p>
        </p:txBody>
      </p:sp>
      <p:sp>
        <p:nvSpPr>
          <p:cNvPr id="4" name="Slide Number Placeholder 3">
            <a:extLst>
              <a:ext uri="{FF2B5EF4-FFF2-40B4-BE49-F238E27FC236}">
                <a16:creationId xmlns:a16="http://schemas.microsoft.com/office/drawing/2014/main" id="{BDAAB133-8DF8-3E3A-E86F-7FEA15B76FBF}"/>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5D54ABB2-424C-44EE-A304-9B6CCC320C04}"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18</a:t>
            </a:fld>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032768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5119F-8AC5-DF06-0C32-65451F3EAF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CFBECB-F2C9-8A45-99B7-E91DFB6FC9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341C14-941E-A9E9-E007-26FF1C0D3FD4}"/>
              </a:ext>
            </a:extLst>
          </p:cNvPr>
          <p:cNvSpPr>
            <a:spLocks noGrp="1"/>
          </p:cNvSpPr>
          <p:nvPr>
            <p:ph type="body" idx="1"/>
          </p:nvPr>
        </p:nvSpPr>
        <p:spPr/>
        <p:txBody>
          <a:bodyPr/>
          <a:lstStyle/>
          <a:p>
            <a:r>
              <a:rPr lang="en-GB" dirty="0"/>
              <a:t>https://www.youtube.com/watch?v=zovFQQ2SwBc&amp;t=5s</a:t>
            </a:r>
          </a:p>
          <a:p>
            <a:r>
              <a:rPr lang="en-GB" dirty="0"/>
              <a:t>BBC Teach link – 10 minutes</a:t>
            </a:r>
          </a:p>
          <a:p>
            <a:r>
              <a:rPr lang="en-GB" dirty="0"/>
              <a:t>The early life of Brunel and Great Western Railway</a:t>
            </a:r>
          </a:p>
          <a:p>
            <a:endParaRPr lang="en-GB" dirty="0"/>
          </a:p>
          <a:p>
            <a:r>
              <a:rPr lang="en-GB" dirty="0"/>
              <a:t>https://www.youtube.com/watch?v=zovFQQ2SwBc</a:t>
            </a:r>
          </a:p>
          <a:p>
            <a:r>
              <a:rPr lang="en-GB" dirty="0"/>
              <a:t>A timeline of Brunel including his inventions -  5 minutes</a:t>
            </a:r>
          </a:p>
        </p:txBody>
      </p:sp>
      <p:sp>
        <p:nvSpPr>
          <p:cNvPr id="4" name="Slide Number Placeholder 3">
            <a:extLst>
              <a:ext uri="{FF2B5EF4-FFF2-40B4-BE49-F238E27FC236}">
                <a16:creationId xmlns:a16="http://schemas.microsoft.com/office/drawing/2014/main" id="{BDAAB133-8DF8-3E3A-E86F-7FEA15B76FBF}"/>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5D54ABB2-424C-44EE-A304-9B6CCC320C04}"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7542751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5119F-8AC5-DF06-0C32-65451F3EAF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CFBECB-F2C9-8A45-99B7-E91DFB6FC9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341C14-941E-A9E9-E007-26FF1C0D3FD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DAAB133-8DF8-3E3A-E86F-7FEA15B76FBF}"/>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5D54ABB2-424C-44EE-A304-9B6CCC320C04}"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8858234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5D54ABB2-424C-44EE-A304-9B6CCC320C04}"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21</a:t>
            </a:fld>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84459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8" name="Google Shape;48;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04424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a:extLst>
            <a:ext uri="{FF2B5EF4-FFF2-40B4-BE49-F238E27FC236}">
              <a16:creationId xmlns:a16="http://schemas.microsoft.com/office/drawing/2014/main" id="{39A0CA28-2ECD-EA05-4804-BEEB9A2FCF44}"/>
            </a:ext>
          </a:extLst>
        </p:cNvPr>
        <p:cNvGrpSpPr/>
        <p:nvPr/>
      </p:nvGrpSpPr>
      <p:grpSpPr>
        <a:xfrm>
          <a:off x="0" y="0"/>
          <a:ext cx="0" cy="0"/>
          <a:chOff x="0" y="0"/>
          <a:chExt cx="0" cy="0"/>
        </a:xfrm>
      </p:grpSpPr>
      <p:sp>
        <p:nvSpPr>
          <p:cNvPr id="52" name="Google Shape;52;p2:notes">
            <a:extLst>
              <a:ext uri="{FF2B5EF4-FFF2-40B4-BE49-F238E27FC236}">
                <a16:creationId xmlns:a16="http://schemas.microsoft.com/office/drawing/2014/main" id="{99CE196A-8125-02BA-D694-E7595B7235B8}"/>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p:txBody>
      </p:sp>
      <p:sp>
        <p:nvSpPr>
          <p:cNvPr id="53" name="Google Shape;53;p2:notes">
            <a:extLst>
              <a:ext uri="{FF2B5EF4-FFF2-40B4-BE49-F238E27FC236}">
                <a16:creationId xmlns:a16="http://schemas.microsoft.com/office/drawing/2014/main" id="{EAECB6D0-7BBE-2E59-7001-CCA0C212D22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00024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a:extLst>
            <a:ext uri="{FF2B5EF4-FFF2-40B4-BE49-F238E27FC236}">
              <a16:creationId xmlns:a16="http://schemas.microsoft.com/office/drawing/2014/main" id="{CD42D79E-DDB9-46E0-C718-F9263DA46BFA}"/>
            </a:ext>
          </a:extLst>
        </p:cNvPr>
        <p:cNvGrpSpPr/>
        <p:nvPr/>
      </p:nvGrpSpPr>
      <p:grpSpPr>
        <a:xfrm>
          <a:off x="0" y="0"/>
          <a:ext cx="0" cy="0"/>
          <a:chOff x="0" y="0"/>
          <a:chExt cx="0" cy="0"/>
        </a:xfrm>
      </p:grpSpPr>
      <p:sp>
        <p:nvSpPr>
          <p:cNvPr id="52" name="Google Shape;52;p2:notes">
            <a:extLst>
              <a:ext uri="{FF2B5EF4-FFF2-40B4-BE49-F238E27FC236}">
                <a16:creationId xmlns:a16="http://schemas.microsoft.com/office/drawing/2014/main" id="{1C46F3BF-B786-EBDC-F523-6AF1211AEA58}"/>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p:txBody>
      </p:sp>
      <p:sp>
        <p:nvSpPr>
          <p:cNvPr id="53" name="Google Shape;53;p2:notes">
            <a:extLst>
              <a:ext uri="{FF2B5EF4-FFF2-40B4-BE49-F238E27FC236}">
                <a16:creationId xmlns:a16="http://schemas.microsoft.com/office/drawing/2014/main" id="{6E4F2EA8-7593-1EFE-6771-BF0D621FA23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21608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a:extLst>
            <a:ext uri="{FF2B5EF4-FFF2-40B4-BE49-F238E27FC236}">
              <a16:creationId xmlns:a16="http://schemas.microsoft.com/office/drawing/2014/main" id="{DCC19351-0648-FBE6-070C-12F0205F69A7}"/>
            </a:ext>
          </a:extLst>
        </p:cNvPr>
        <p:cNvGrpSpPr/>
        <p:nvPr/>
      </p:nvGrpSpPr>
      <p:grpSpPr>
        <a:xfrm>
          <a:off x="0" y="0"/>
          <a:ext cx="0" cy="0"/>
          <a:chOff x="0" y="0"/>
          <a:chExt cx="0" cy="0"/>
        </a:xfrm>
      </p:grpSpPr>
      <p:sp>
        <p:nvSpPr>
          <p:cNvPr id="52" name="Google Shape;52;p2:notes">
            <a:extLst>
              <a:ext uri="{FF2B5EF4-FFF2-40B4-BE49-F238E27FC236}">
                <a16:creationId xmlns:a16="http://schemas.microsoft.com/office/drawing/2014/main" id="{397233CD-D6E4-4731-CFE8-E61536562444}"/>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p:txBody>
      </p:sp>
      <p:sp>
        <p:nvSpPr>
          <p:cNvPr id="53" name="Google Shape;53;p2:notes">
            <a:extLst>
              <a:ext uri="{FF2B5EF4-FFF2-40B4-BE49-F238E27FC236}">
                <a16:creationId xmlns:a16="http://schemas.microsoft.com/office/drawing/2014/main" id="{88807550-C4B7-0784-93B4-1A09A7931C0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326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a:extLst>
            <a:ext uri="{FF2B5EF4-FFF2-40B4-BE49-F238E27FC236}">
              <a16:creationId xmlns:a16="http://schemas.microsoft.com/office/drawing/2014/main" id="{FE43C7A2-9B0D-766D-F776-FCDDF5C4219B}"/>
            </a:ext>
          </a:extLst>
        </p:cNvPr>
        <p:cNvGrpSpPr/>
        <p:nvPr/>
      </p:nvGrpSpPr>
      <p:grpSpPr>
        <a:xfrm>
          <a:off x="0" y="0"/>
          <a:ext cx="0" cy="0"/>
          <a:chOff x="0" y="0"/>
          <a:chExt cx="0" cy="0"/>
        </a:xfrm>
      </p:grpSpPr>
      <p:sp>
        <p:nvSpPr>
          <p:cNvPr id="52" name="Google Shape;52;p2:notes">
            <a:extLst>
              <a:ext uri="{FF2B5EF4-FFF2-40B4-BE49-F238E27FC236}">
                <a16:creationId xmlns:a16="http://schemas.microsoft.com/office/drawing/2014/main" id="{213F5E99-1030-A36A-1F81-EF23B2CC36FF}"/>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p:txBody>
      </p:sp>
      <p:sp>
        <p:nvSpPr>
          <p:cNvPr id="53" name="Google Shape;53;p2:notes">
            <a:extLst>
              <a:ext uri="{FF2B5EF4-FFF2-40B4-BE49-F238E27FC236}">
                <a16:creationId xmlns:a16="http://schemas.microsoft.com/office/drawing/2014/main" id="{6961C66A-C789-C9C3-ED8B-A6C6D030128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5031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a:extLst>
            <a:ext uri="{FF2B5EF4-FFF2-40B4-BE49-F238E27FC236}">
              <a16:creationId xmlns:a16="http://schemas.microsoft.com/office/drawing/2014/main" id="{87448260-9239-476F-CA14-9C7E351512BD}"/>
            </a:ext>
          </a:extLst>
        </p:cNvPr>
        <p:cNvGrpSpPr/>
        <p:nvPr/>
      </p:nvGrpSpPr>
      <p:grpSpPr>
        <a:xfrm>
          <a:off x="0" y="0"/>
          <a:ext cx="0" cy="0"/>
          <a:chOff x="0" y="0"/>
          <a:chExt cx="0" cy="0"/>
        </a:xfrm>
      </p:grpSpPr>
      <p:sp>
        <p:nvSpPr>
          <p:cNvPr id="52" name="Google Shape;52;p2:notes">
            <a:extLst>
              <a:ext uri="{FF2B5EF4-FFF2-40B4-BE49-F238E27FC236}">
                <a16:creationId xmlns:a16="http://schemas.microsoft.com/office/drawing/2014/main" id="{5D3FF993-FF54-BD4C-4F55-E1C150089A36}"/>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p:txBody>
      </p:sp>
      <p:sp>
        <p:nvSpPr>
          <p:cNvPr id="53" name="Google Shape;53;p2:notes">
            <a:extLst>
              <a:ext uri="{FF2B5EF4-FFF2-40B4-BE49-F238E27FC236}">
                <a16:creationId xmlns:a16="http://schemas.microsoft.com/office/drawing/2014/main" id="{3283E7CE-4C14-977E-2582-8A62E6899B8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78864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10</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07595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86B830-382A-35D2-1CFC-4E81D1BF47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BF5EAF-958A-4E96-630B-FAB7F05C23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6A86A5-4CFC-3159-1B3A-556671D8ABB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8DC77CA-A665-CF30-2F95-9F5183C1FEE1}"/>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5D54ABB2-424C-44EE-A304-9B6CCC320C04}"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8575687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bg>
      <p:bgPr>
        <a:blipFill>
          <a:blip r:embed="rId2">
            <a:alphaModFix/>
          </a:blip>
          <a:stretch>
            <a:fillRect/>
          </a:stretch>
        </a:blipFill>
        <a:effectLst/>
      </p:bgPr>
    </p:bg>
    <p:spTree>
      <p:nvGrpSpPr>
        <p:cNvPr id="1" name="Shape 15"/>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mparison" type="twoTxTwoObj">
  <p:cSld name="Comparison">
    <p:bg>
      <p:bgPr>
        <a:blipFill>
          <a:blip r:embed="rId2">
            <a:alphaModFix/>
          </a:blip>
          <a:stretch>
            <a:fillRect/>
          </a:stretch>
        </a:blipFill>
        <a:effectLst/>
      </p:bgPr>
    </p:bg>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1091396" y="365127"/>
            <a:ext cx="7886700" cy="116968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25" name="Google Shape;25;p13"/>
          <p:cNvSpPr txBox="1">
            <a:spLocks noGrp="1"/>
          </p:cNvSpPr>
          <p:nvPr>
            <p:ph type="body" idx="1"/>
          </p:nvPr>
        </p:nvSpPr>
        <p:spPr>
          <a:xfrm>
            <a:off x="1091396" y="1681163"/>
            <a:ext cx="3868340"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26" name="Google Shape;26;p13"/>
          <p:cNvSpPr txBox="1">
            <a:spLocks noGrp="1"/>
          </p:cNvSpPr>
          <p:nvPr>
            <p:ph type="body" idx="2"/>
          </p:nvPr>
        </p:nvSpPr>
        <p:spPr>
          <a:xfrm>
            <a:off x="1091396" y="2505076"/>
            <a:ext cx="3868340"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27" name="Google Shape;27;p13"/>
          <p:cNvSpPr txBox="1">
            <a:spLocks noGrp="1"/>
          </p:cNvSpPr>
          <p:nvPr>
            <p:ph type="body" idx="3"/>
          </p:nvPr>
        </p:nvSpPr>
        <p:spPr>
          <a:xfrm>
            <a:off x="5090705" y="1681163"/>
            <a:ext cx="3887391"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28" name="Google Shape;28;p13"/>
          <p:cNvSpPr txBox="1">
            <a:spLocks noGrp="1"/>
          </p:cNvSpPr>
          <p:nvPr>
            <p:ph type="body" idx="4"/>
          </p:nvPr>
        </p:nvSpPr>
        <p:spPr>
          <a:xfrm>
            <a:off x="5090705" y="2505076"/>
            <a:ext cx="3887391"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Tree>
    <p:extLst>
      <p:ext uri="{BB962C8B-B14F-4D97-AF65-F5344CB8AC3E}">
        <p14:creationId xmlns:p14="http://schemas.microsoft.com/office/powerpoint/2010/main" val="2171197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blipFill>
          <a:blip r:embed="rId2">
            <a:alphaModFix/>
          </a:blip>
          <a:stretch>
            <a:fillRect/>
          </a:stretch>
        </a:blipFill>
        <a:effectLst/>
      </p:bgPr>
    </p:bg>
    <p:spTree>
      <p:nvGrpSpPr>
        <p:cNvPr id="1" name="Shape 29"/>
        <p:cNvGrpSpPr/>
        <p:nvPr/>
      </p:nvGrpSpPr>
      <p:grpSpPr>
        <a:xfrm>
          <a:off x="0" y="0"/>
          <a:ext cx="0" cy="0"/>
          <a:chOff x="0" y="0"/>
          <a:chExt cx="0" cy="0"/>
        </a:xfrm>
      </p:grpSpPr>
      <p:sp>
        <p:nvSpPr>
          <p:cNvPr id="30" name="Google Shape;30;p14"/>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1" name="Google Shape;31;p14"/>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2" name="Google Shape;32;p14"/>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3" name="Google Shape;33;p14"/>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40558767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bg>
      <p:bgPr>
        <a:blipFill>
          <a:blip r:embed="rId2">
            <a:alphaModFix/>
          </a:blip>
          <a:stretch>
            <a:fillRect/>
          </a:stretch>
        </a:blipFill>
        <a:effectLst/>
      </p:bgPr>
    </p:bg>
    <p:spTree>
      <p:nvGrpSpPr>
        <p:cNvPr id="1" name="Shape 34"/>
        <p:cNvGrpSpPr/>
        <p:nvPr/>
      </p:nvGrpSpPr>
      <p:grpSpPr>
        <a:xfrm>
          <a:off x="0" y="0"/>
          <a:ext cx="0" cy="0"/>
          <a:chOff x="0" y="0"/>
          <a:chExt cx="0" cy="0"/>
        </a:xfrm>
      </p:grpSpPr>
      <p:sp>
        <p:nvSpPr>
          <p:cNvPr id="35" name="Google Shape;35;p15"/>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6" name="Google Shape;36;p15"/>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n-US"/>
              <a:t>Click to edit Master text styles</a:t>
            </a:r>
          </a:p>
        </p:txBody>
      </p:sp>
      <p:sp>
        <p:nvSpPr>
          <p:cNvPr id="37" name="Google Shape;37;p15"/>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n-US"/>
              <a:t>Click to edit Master text styles</a:t>
            </a:r>
          </a:p>
        </p:txBody>
      </p:sp>
    </p:spTree>
    <p:extLst>
      <p:ext uri="{BB962C8B-B14F-4D97-AF65-F5344CB8AC3E}">
        <p14:creationId xmlns:p14="http://schemas.microsoft.com/office/powerpoint/2010/main" val="30732582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bg>
      <p:bgPr>
        <a:blipFill>
          <a:blip r:embed="rId2">
            <a:alphaModFix/>
          </a:blip>
          <a:stretch>
            <a:fillRect/>
          </a:stretch>
        </a:blipFill>
        <a:effectLst/>
      </p:bgPr>
    </p:bg>
    <p:spTree>
      <p:nvGrpSpPr>
        <p:cNvPr id="1" name="Shape 38"/>
        <p:cNvGrpSpPr/>
        <p:nvPr/>
      </p:nvGrpSpPr>
      <p:grpSpPr>
        <a:xfrm>
          <a:off x="0" y="0"/>
          <a:ext cx="0" cy="0"/>
          <a:chOff x="0" y="0"/>
          <a:chExt cx="0" cy="0"/>
        </a:xfrm>
      </p:grpSpPr>
      <p:sp>
        <p:nvSpPr>
          <p:cNvPr id="39" name="Google Shape;39;p16"/>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40" name="Google Shape;40;p16"/>
          <p:cNvSpPr>
            <a:spLocks noGrp="1"/>
          </p:cNvSpPr>
          <p:nvPr>
            <p:ph type="pic" idx="2"/>
          </p:nvPr>
        </p:nvSpPr>
        <p:spPr>
          <a:xfrm>
            <a:off x="4348946" y="987428"/>
            <a:ext cx="4629150" cy="4873625"/>
          </a:xfrm>
          <a:prstGeom prst="rect">
            <a:avLst/>
          </a:prstGeom>
          <a:noFill/>
          <a:ln>
            <a:noFill/>
          </a:ln>
        </p:spPr>
      </p:sp>
      <p:sp>
        <p:nvSpPr>
          <p:cNvPr id="41" name="Google Shape;41;p16"/>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n-US"/>
              <a:t>Click to edit Master text styles</a:t>
            </a:r>
          </a:p>
        </p:txBody>
      </p:sp>
    </p:spTree>
    <p:extLst>
      <p:ext uri="{BB962C8B-B14F-4D97-AF65-F5344CB8AC3E}">
        <p14:creationId xmlns:p14="http://schemas.microsoft.com/office/powerpoint/2010/main" val="2445035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bg>
      <p:bgPr>
        <a:blipFill>
          <a:blip r:embed="rId2">
            <a:alphaModFix/>
          </a:blip>
          <a:stretch>
            <a:fillRect/>
          </a:stretch>
        </a:blipFill>
        <a:effectLst/>
      </p:bgPr>
    </p:bg>
    <p:spTree>
      <p:nvGrpSpPr>
        <p:cNvPr id="1" name="Shape 42"/>
        <p:cNvGrpSpPr/>
        <p:nvPr/>
      </p:nvGrpSpPr>
      <p:grpSpPr>
        <a:xfrm>
          <a:off x="0" y="0"/>
          <a:ext cx="0" cy="0"/>
          <a:chOff x="0" y="0"/>
          <a:chExt cx="0" cy="0"/>
        </a:xfrm>
      </p:grpSpPr>
      <p:sp>
        <p:nvSpPr>
          <p:cNvPr id="43" name="Google Shape;43;p17"/>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44" name="Google Shape;44;p17"/>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45" name="Google Shape;45;p17"/>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42544788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9"/>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4" name="Google Shape;14;p9"/>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Tree>
    <p:extLst>
      <p:ext uri="{BB962C8B-B14F-4D97-AF65-F5344CB8AC3E}">
        <p14:creationId xmlns:p14="http://schemas.microsoft.com/office/powerpoint/2010/main" val="9825596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bg>
      <p:bgPr>
        <a:blipFill>
          <a:blip r:embed="rId2">
            <a:alphaModFix/>
          </a:blip>
          <a:stretch>
            <a:fillRect/>
          </a:stretch>
        </a:blipFill>
        <a:effectLst/>
      </p:bgPr>
    </p:bg>
    <p:spTree>
      <p:nvGrpSpPr>
        <p:cNvPr id="1" name="Shape 15"/>
        <p:cNvGrpSpPr/>
        <p:nvPr/>
      </p:nvGrpSpPr>
      <p:grpSpPr>
        <a:xfrm>
          <a:off x="0" y="0"/>
          <a:ext cx="0" cy="0"/>
          <a:chOff x="0" y="0"/>
          <a:chExt cx="0" cy="0"/>
        </a:xfrm>
      </p:grpSpPr>
    </p:spTree>
    <p:extLst>
      <p:ext uri="{BB962C8B-B14F-4D97-AF65-F5344CB8AC3E}">
        <p14:creationId xmlns:p14="http://schemas.microsoft.com/office/powerpoint/2010/main" val="42220817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blipFill>
          <a:blip r:embed="rId2">
            <a:alphaModFix/>
          </a:blip>
          <a:stretch>
            <a:fillRect/>
          </a:stretch>
        </a:blipFill>
        <a:effectLst/>
      </p:bgPr>
    </p:bg>
    <p:spTree>
      <p:nvGrpSpPr>
        <p:cNvPr id="1" name="Shape 16"/>
        <p:cNvGrpSpPr/>
        <p:nvPr/>
      </p:nvGrpSpPr>
      <p:grpSpPr>
        <a:xfrm>
          <a:off x="0" y="0"/>
          <a:ext cx="0" cy="0"/>
          <a:chOff x="0" y="0"/>
          <a:chExt cx="0" cy="0"/>
        </a:xfrm>
      </p:grpSpPr>
      <p:sp>
        <p:nvSpPr>
          <p:cNvPr id="17" name="Google Shape;17;p11"/>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8" name="Google Shape;18;p11"/>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a:t>Click to edit Master subtitle style</a:t>
            </a:r>
            <a:endParaRPr/>
          </a:p>
        </p:txBody>
      </p:sp>
    </p:spTree>
    <p:extLst>
      <p:ext uri="{BB962C8B-B14F-4D97-AF65-F5344CB8AC3E}">
        <p14:creationId xmlns:p14="http://schemas.microsoft.com/office/powerpoint/2010/main" val="33519669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wo Content" type="twoObj">
  <p:cSld name="Two Content">
    <p:bg>
      <p:bgPr>
        <a:blipFill>
          <a:blip r:embed="rId2">
            <a:alphaModFix/>
          </a:blip>
          <a:stretch>
            <a:fillRect/>
          </a:stretch>
        </a:blipFill>
        <a:effectLst/>
      </p:bgPr>
    </p:bg>
    <p:spTree>
      <p:nvGrpSpPr>
        <p:cNvPr id="1" name="Shape 19"/>
        <p:cNvGrpSpPr/>
        <p:nvPr/>
      </p:nvGrpSpPr>
      <p:grpSpPr>
        <a:xfrm>
          <a:off x="0" y="0"/>
          <a:ext cx="0" cy="0"/>
          <a:chOff x="0" y="0"/>
          <a:chExt cx="0" cy="0"/>
        </a:xfrm>
      </p:grpSpPr>
      <p:sp>
        <p:nvSpPr>
          <p:cNvPr id="20" name="Google Shape;20;p12"/>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21" name="Google Shape;21;p12"/>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22" name="Google Shape;22;p12"/>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Tree>
    <p:extLst>
      <p:ext uri="{BB962C8B-B14F-4D97-AF65-F5344CB8AC3E}">
        <p14:creationId xmlns:p14="http://schemas.microsoft.com/office/powerpoint/2010/main" val="22662570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mparison" type="twoTxTwoObj">
  <p:cSld name="Comparison">
    <p:bg>
      <p:bgPr>
        <a:blipFill>
          <a:blip r:embed="rId2">
            <a:alphaModFix/>
          </a:blip>
          <a:stretch>
            <a:fillRect/>
          </a:stretch>
        </a:blipFill>
        <a:effectLst/>
      </p:bgPr>
    </p:bg>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1091396" y="365127"/>
            <a:ext cx="7886700" cy="116968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25" name="Google Shape;25;p13"/>
          <p:cNvSpPr txBox="1">
            <a:spLocks noGrp="1"/>
          </p:cNvSpPr>
          <p:nvPr>
            <p:ph type="body" idx="1"/>
          </p:nvPr>
        </p:nvSpPr>
        <p:spPr>
          <a:xfrm>
            <a:off x="1091396" y="1681163"/>
            <a:ext cx="3868340"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26" name="Google Shape;26;p13"/>
          <p:cNvSpPr txBox="1">
            <a:spLocks noGrp="1"/>
          </p:cNvSpPr>
          <p:nvPr>
            <p:ph type="body" idx="2"/>
          </p:nvPr>
        </p:nvSpPr>
        <p:spPr>
          <a:xfrm>
            <a:off x="1091396" y="2505076"/>
            <a:ext cx="3868340"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27" name="Google Shape;27;p13"/>
          <p:cNvSpPr txBox="1">
            <a:spLocks noGrp="1"/>
          </p:cNvSpPr>
          <p:nvPr>
            <p:ph type="body" idx="3"/>
          </p:nvPr>
        </p:nvSpPr>
        <p:spPr>
          <a:xfrm>
            <a:off x="5090705" y="1681163"/>
            <a:ext cx="3887391"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28" name="Google Shape;28;p13"/>
          <p:cNvSpPr txBox="1">
            <a:spLocks noGrp="1"/>
          </p:cNvSpPr>
          <p:nvPr>
            <p:ph type="body" idx="4"/>
          </p:nvPr>
        </p:nvSpPr>
        <p:spPr>
          <a:xfrm>
            <a:off x="5090705" y="2505076"/>
            <a:ext cx="3887391"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Tree>
    <p:extLst>
      <p:ext uri="{BB962C8B-B14F-4D97-AF65-F5344CB8AC3E}">
        <p14:creationId xmlns:p14="http://schemas.microsoft.com/office/powerpoint/2010/main" val="1371345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16"/>
        <p:cNvGrpSpPr/>
        <p:nvPr/>
      </p:nvGrpSpPr>
      <p:grpSpPr>
        <a:xfrm>
          <a:off x="0" y="0"/>
          <a:ext cx="0" cy="0"/>
          <a:chOff x="0" y="0"/>
          <a:chExt cx="0" cy="0"/>
        </a:xfrm>
      </p:grpSpPr>
      <p:sp>
        <p:nvSpPr>
          <p:cNvPr id="17" name="Google Shape;17;p11"/>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8" name="Google Shape;18;p11"/>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a:t>Click to edit Master subtitle style</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blipFill>
          <a:blip r:embed="rId2">
            <a:alphaModFix/>
          </a:blip>
          <a:stretch>
            <a:fillRect/>
          </a:stretch>
        </a:blipFill>
        <a:effectLst/>
      </p:bgPr>
    </p:bg>
    <p:spTree>
      <p:nvGrpSpPr>
        <p:cNvPr id="1" name="Shape 29"/>
        <p:cNvGrpSpPr/>
        <p:nvPr/>
      </p:nvGrpSpPr>
      <p:grpSpPr>
        <a:xfrm>
          <a:off x="0" y="0"/>
          <a:ext cx="0" cy="0"/>
          <a:chOff x="0" y="0"/>
          <a:chExt cx="0" cy="0"/>
        </a:xfrm>
      </p:grpSpPr>
      <p:sp>
        <p:nvSpPr>
          <p:cNvPr id="30" name="Google Shape;30;p14"/>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1" name="Google Shape;31;p14"/>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2" name="Google Shape;32;p14"/>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3" name="Google Shape;33;p14"/>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7881914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bg>
      <p:bgPr>
        <a:blipFill>
          <a:blip r:embed="rId2">
            <a:alphaModFix/>
          </a:blip>
          <a:stretch>
            <a:fillRect/>
          </a:stretch>
        </a:blipFill>
        <a:effectLst/>
      </p:bgPr>
    </p:bg>
    <p:spTree>
      <p:nvGrpSpPr>
        <p:cNvPr id="1" name="Shape 34"/>
        <p:cNvGrpSpPr/>
        <p:nvPr/>
      </p:nvGrpSpPr>
      <p:grpSpPr>
        <a:xfrm>
          <a:off x="0" y="0"/>
          <a:ext cx="0" cy="0"/>
          <a:chOff x="0" y="0"/>
          <a:chExt cx="0" cy="0"/>
        </a:xfrm>
      </p:grpSpPr>
      <p:sp>
        <p:nvSpPr>
          <p:cNvPr id="35" name="Google Shape;35;p15"/>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6" name="Google Shape;36;p15"/>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n-US"/>
              <a:t>Click to edit Master text styles</a:t>
            </a:r>
          </a:p>
        </p:txBody>
      </p:sp>
      <p:sp>
        <p:nvSpPr>
          <p:cNvPr id="37" name="Google Shape;37;p15"/>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n-US"/>
              <a:t>Click to edit Master text styles</a:t>
            </a:r>
          </a:p>
        </p:txBody>
      </p:sp>
    </p:spTree>
    <p:extLst>
      <p:ext uri="{BB962C8B-B14F-4D97-AF65-F5344CB8AC3E}">
        <p14:creationId xmlns:p14="http://schemas.microsoft.com/office/powerpoint/2010/main" val="18968729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bg>
      <p:bgPr>
        <a:blipFill>
          <a:blip r:embed="rId2">
            <a:alphaModFix/>
          </a:blip>
          <a:stretch>
            <a:fillRect/>
          </a:stretch>
        </a:blipFill>
        <a:effectLst/>
      </p:bgPr>
    </p:bg>
    <p:spTree>
      <p:nvGrpSpPr>
        <p:cNvPr id="1" name="Shape 38"/>
        <p:cNvGrpSpPr/>
        <p:nvPr/>
      </p:nvGrpSpPr>
      <p:grpSpPr>
        <a:xfrm>
          <a:off x="0" y="0"/>
          <a:ext cx="0" cy="0"/>
          <a:chOff x="0" y="0"/>
          <a:chExt cx="0" cy="0"/>
        </a:xfrm>
      </p:grpSpPr>
      <p:sp>
        <p:nvSpPr>
          <p:cNvPr id="39" name="Google Shape;39;p16"/>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40" name="Google Shape;40;p16"/>
          <p:cNvSpPr>
            <a:spLocks noGrp="1"/>
          </p:cNvSpPr>
          <p:nvPr>
            <p:ph type="pic" idx="2"/>
          </p:nvPr>
        </p:nvSpPr>
        <p:spPr>
          <a:xfrm>
            <a:off x="4348946" y="987428"/>
            <a:ext cx="4629150" cy="4873625"/>
          </a:xfrm>
          <a:prstGeom prst="rect">
            <a:avLst/>
          </a:prstGeom>
          <a:noFill/>
          <a:ln>
            <a:noFill/>
          </a:ln>
        </p:spPr>
      </p:sp>
      <p:sp>
        <p:nvSpPr>
          <p:cNvPr id="41" name="Google Shape;41;p16"/>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n-US"/>
              <a:t>Click to edit Master text styles</a:t>
            </a:r>
          </a:p>
        </p:txBody>
      </p:sp>
    </p:spTree>
    <p:extLst>
      <p:ext uri="{BB962C8B-B14F-4D97-AF65-F5344CB8AC3E}">
        <p14:creationId xmlns:p14="http://schemas.microsoft.com/office/powerpoint/2010/main" val="26887023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bg>
      <p:bgPr>
        <a:blipFill>
          <a:blip r:embed="rId2">
            <a:alphaModFix/>
          </a:blip>
          <a:stretch>
            <a:fillRect/>
          </a:stretch>
        </a:blipFill>
        <a:effectLst/>
      </p:bgPr>
    </p:bg>
    <p:spTree>
      <p:nvGrpSpPr>
        <p:cNvPr id="1" name="Shape 42"/>
        <p:cNvGrpSpPr/>
        <p:nvPr/>
      </p:nvGrpSpPr>
      <p:grpSpPr>
        <a:xfrm>
          <a:off x="0" y="0"/>
          <a:ext cx="0" cy="0"/>
          <a:chOff x="0" y="0"/>
          <a:chExt cx="0" cy="0"/>
        </a:xfrm>
      </p:grpSpPr>
      <p:sp>
        <p:nvSpPr>
          <p:cNvPr id="43" name="Google Shape;43;p17"/>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44" name="Google Shape;44;p17"/>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45" name="Google Shape;45;p17"/>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132238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19"/>
        <p:cNvGrpSpPr/>
        <p:nvPr/>
      </p:nvGrpSpPr>
      <p:grpSpPr>
        <a:xfrm>
          <a:off x="0" y="0"/>
          <a:ext cx="0" cy="0"/>
          <a:chOff x="0" y="0"/>
          <a:chExt cx="0" cy="0"/>
        </a:xfrm>
      </p:grpSpPr>
      <p:sp>
        <p:nvSpPr>
          <p:cNvPr id="20" name="Google Shape;20;p12"/>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21" name="Google Shape;21;p12"/>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22" name="Google Shape;22;p12"/>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bg>
      <p:bgPr>
        <a:blipFill>
          <a:blip r:embed="rId2">
            <a:alphaModFix/>
          </a:blip>
          <a:stretch>
            <a:fillRect/>
          </a:stretch>
        </a:blipFill>
        <a:effectLst/>
      </p:bgPr>
    </p:bg>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1091396" y="365127"/>
            <a:ext cx="7886700" cy="116968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25" name="Google Shape;25;p13"/>
          <p:cNvSpPr txBox="1">
            <a:spLocks noGrp="1"/>
          </p:cNvSpPr>
          <p:nvPr>
            <p:ph type="body" idx="1"/>
          </p:nvPr>
        </p:nvSpPr>
        <p:spPr>
          <a:xfrm>
            <a:off x="1091396" y="1681163"/>
            <a:ext cx="3868340"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26" name="Google Shape;26;p13"/>
          <p:cNvSpPr txBox="1">
            <a:spLocks noGrp="1"/>
          </p:cNvSpPr>
          <p:nvPr>
            <p:ph type="body" idx="2"/>
          </p:nvPr>
        </p:nvSpPr>
        <p:spPr>
          <a:xfrm>
            <a:off x="1091396" y="2505076"/>
            <a:ext cx="3868340"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27" name="Google Shape;27;p13"/>
          <p:cNvSpPr txBox="1">
            <a:spLocks noGrp="1"/>
          </p:cNvSpPr>
          <p:nvPr>
            <p:ph type="body" idx="3"/>
          </p:nvPr>
        </p:nvSpPr>
        <p:spPr>
          <a:xfrm>
            <a:off x="5090705" y="1681163"/>
            <a:ext cx="3887391"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28" name="Google Shape;28;p13"/>
          <p:cNvSpPr txBox="1">
            <a:spLocks noGrp="1"/>
          </p:cNvSpPr>
          <p:nvPr>
            <p:ph type="body" idx="4"/>
          </p:nvPr>
        </p:nvSpPr>
        <p:spPr>
          <a:xfrm>
            <a:off x="5090705" y="2505076"/>
            <a:ext cx="3887391"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29"/>
        <p:cNvGrpSpPr/>
        <p:nvPr/>
      </p:nvGrpSpPr>
      <p:grpSpPr>
        <a:xfrm>
          <a:off x="0" y="0"/>
          <a:ext cx="0" cy="0"/>
          <a:chOff x="0" y="0"/>
          <a:chExt cx="0" cy="0"/>
        </a:xfrm>
      </p:grpSpPr>
      <p:sp>
        <p:nvSpPr>
          <p:cNvPr id="30" name="Google Shape;30;p14"/>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1" name="Google Shape;31;p14"/>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2" name="Google Shape;32;p14"/>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3" name="Google Shape;33;p14"/>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34"/>
        <p:cNvGrpSpPr/>
        <p:nvPr/>
      </p:nvGrpSpPr>
      <p:grpSpPr>
        <a:xfrm>
          <a:off x="0" y="0"/>
          <a:ext cx="0" cy="0"/>
          <a:chOff x="0" y="0"/>
          <a:chExt cx="0" cy="0"/>
        </a:xfrm>
      </p:grpSpPr>
      <p:sp>
        <p:nvSpPr>
          <p:cNvPr id="35" name="Google Shape;35;p15"/>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6" name="Google Shape;36;p15"/>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n-US"/>
              <a:t>Click to edit Master text styles</a:t>
            </a:r>
          </a:p>
        </p:txBody>
      </p:sp>
      <p:sp>
        <p:nvSpPr>
          <p:cNvPr id="37" name="Google Shape;37;p15"/>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n-US"/>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38"/>
        <p:cNvGrpSpPr/>
        <p:nvPr/>
      </p:nvGrpSpPr>
      <p:grpSpPr>
        <a:xfrm>
          <a:off x="0" y="0"/>
          <a:ext cx="0" cy="0"/>
          <a:chOff x="0" y="0"/>
          <a:chExt cx="0" cy="0"/>
        </a:xfrm>
      </p:grpSpPr>
      <p:sp>
        <p:nvSpPr>
          <p:cNvPr id="39" name="Google Shape;39;p16"/>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40" name="Google Shape;40;p16"/>
          <p:cNvSpPr>
            <a:spLocks noGrp="1"/>
          </p:cNvSpPr>
          <p:nvPr>
            <p:ph type="pic" idx="2"/>
          </p:nvPr>
        </p:nvSpPr>
        <p:spPr>
          <a:xfrm>
            <a:off x="4348946" y="987428"/>
            <a:ext cx="4629150" cy="4873625"/>
          </a:xfrm>
          <a:prstGeom prst="rect">
            <a:avLst/>
          </a:prstGeom>
          <a:noFill/>
          <a:ln>
            <a:noFill/>
          </a:ln>
        </p:spPr>
      </p:sp>
      <p:sp>
        <p:nvSpPr>
          <p:cNvPr id="41" name="Google Shape;41;p16"/>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42"/>
        <p:cNvGrpSpPr/>
        <p:nvPr/>
      </p:nvGrpSpPr>
      <p:grpSpPr>
        <a:xfrm>
          <a:off x="0" y="0"/>
          <a:ext cx="0" cy="0"/>
          <a:chOff x="0" y="0"/>
          <a:chExt cx="0" cy="0"/>
        </a:xfrm>
      </p:grpSpPr>
      <p:sp>
        <p:nvSpPr>
          <p:cNvPr id="43" name="Google Shape;43;p17"/>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44" name="Google Shape;44;p17"/>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45" name="Google Shape;45;p17"/>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9"/>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4" name="Google Shape;14;p9"/>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Tree>
    <p:extLst>
      <p:ext uri="{BB962C8B-B14F-4D97-AF65-F5344CB8AC3E}">
        <p14:creationId xmlns:p14="http://schemas.microsoft.com/office/powerpoint/2010/main" val="4130607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1.xml"/><Relationship Id="rId7"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image" Target="../media/image1.png"/><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0">
            <a:alphaModFix/>
          </a:blip>
          <a:stretch>
            <a:fillRect/>
          </a:stretch>
        </a:blipFill>
        <a:effectLst/>
      </p:bgPr>
    </p:bg>
    <p:spTree>
      <p:nvGrpSpPr>
        <p:cNvPr id="1" name="Shape 9"/>
        <p:cNvGrpSpPr/>
        <p:nvPr/>
      </p:nvGrpSpPr>
      <p:grpSpPr>
        <a:xfrm>
          <a:off x="0" y="0"/>
          <a:ext cx="0" cy="0"/>
          <a:chOff x="0" y="0"/>
          <a:chExt cx="0" cy="0"/>
        </a:xfrm>
      </p:grpSpPr>
      <p:sp>
        <p:nvSpPr>
          <p:cNvPr id="10" name="Google Shape;10;p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8"/>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8">
            <a:alphaModFix/>
          </a:blip>
          <a:stretch>
            <a:fillRect/>
          </a:stretch>
        </a:blipFill>
        <a:effectLst/>
      </p:bgPr>
    </p:bg>
    <p:spTree>
      <p:nvGrpSpPr>
        <p:cNvPr id="1" name="Shape 9"/>
        <p:cNvGrpSpPr/>
        <p:nvPr/>
      </p:nvGrpSpPr>
      <p:grpSpPr>
        <a:xfrm>
          <a:off x="0" y="0"/>
          <a:ext cx="0" cy="0"/>
          <a:chOff x="0" y="0"/>
          <a:chExt cx="0" cy="0"/>
        </a:xfrm>
      </p:grpSpPr>
      <p:sp>
        <p:nvSpPr>
          <p:cNvPr id="10" name="Google Shape;10;p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8"/>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156156390"/>
      </p:ext>
    </p:extLst>
  </p:cSld>
  <p:clrMap bg1="lt1" tx1="dk1" bg2="dk2" tx2="lt2" accent1="accent1" accent2="accent2" accent3="accent3" accent4="accent4" accent5="accent5" accent6="accent6" hlink="hlink" folHlink="folHlink"/>
  <p:sldLayoutIdLst>
    <p:sldLayoutId id="2147483659" r:id="rId1"/>
    <p:sldLayoutId id="2147483662" r:id="rId2"/>
    <p:sldLayoutId id="2147483663" r:id="rId3"/>
    <p:sldLayoutId id="2147483664" r:id="rId4"/>
    <p:sldLayoutId id="2147483665" r:id="rId5"/>
    <p:sldLayoutId id="2147483666" r:id="rId6"/>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11">
            <a:alphaModFix/>
          </a:blip>
          <a:stretch>
            <a:fillRect/>
          </a:stretch>
        </a:blipFill>
        <a:effectLst/>
      </p:bgPr>
    </p:bg>
    <p:spTree>
      <p:nvGrpSpPr>
        <p:cNvPr id="1" name="Shape 9"/>
        <p:cNvGrpSpPr/>
        <p:nvPr/>
      </p:nvGrpSpPr>
      <p:grpSpPr>
        <a:xfrm>
          <a:off x="0" y="0"/>
          <a:ext cx="0" cy="0"/>
          <a:chOff x="0" y="0"/>
          <a:chExt cx="0" cy="0"/>
        </a:xfrm>
      </p:grpSpPr>
      <p:sp>
        <p:nvSpPr>
          <p:cNvPr id="10" name="Google Shape;10;p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8"/>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713595815"/>
      </p:ext>
    </p:extLst>
  </p:cSld>
  <p:clrMap bg1="lt1" tx1="dk1" bg2="dk2" tx2="lt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33.jpeg"/></Relationships>
</file>

<file path=ppt/slides/_rels/slide11.xml.rels><?xml version="1.0" encoding="UTF-8" standalone="yes"?>
<Relationships xmlns="http://schemas.openxmlformats.org/package/2006/relationships"><Relationship Id="rId3" Type="http://schemas.openxmlformats.org/officeDocument/2006/relationships/hyperlink" Target="https://uncyclopedia.com/wiki/UnNews:Royals_flock_to_King_Charles's_coronation" TargetMode="External"/><Relationship Id="rId2" Type="http://schemas.openxmlformats.org/officeDocument/2006/relationships/image" Target="../media/image34.jpg"/><Relationship Id="rId1" Type="http://schemas.openxmlformats.org/officeDocument/2006/relationships/slideLayout" Target="../slideLayouts/slideLayout10.xml"/><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37.png"/><Relationship Id="rId5" Type="http://schemas.openxmlformats.org/officeDocument/2006/relationships/image" Target="../media/image19.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9.png"/><Relationship Id="rId7"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3.png"/><Relationship Id="rId5" Type="http://schemas.openxmlformats.org/officeDocument/2006/relationships/image" Target="../media/image38.png"/><Relationship Id="rId4" Type="http://schemas.openxmlformats.org/officeDocument/2006/relationships/hyperlink" Target="https://www.bbc.co.uk/teach/class-clips-video/history-ks1-ks2-explain-this-industrialisation/zmmx6v4" TargetMode="External"/><Relationship Id="rId9"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15.xml"/><Relationship Id="rId5" Type="http://schemas.openxmlformats.org/officeDocument/2006/relationships/image" Target="../media/image38.png"/><Relationship Id="rId4" Type="http://schemas.openxmlformats.org/officeDocument/2006/relationships/hyperlink" Target="https://www.bbc.co.uk/teach/class-clips-video/history-ks1-ks2-explain-this-industrialisation/zmmx6v4"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youtube.com/watch?v=zovFQQ2SwBc" TargetMode="External"/><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zovFQQ2SwBc" TargetMode="External"/><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52.jpeg"/><Relationship Id="rId18" Type="http://schemas.openxmlformats.org/officeDocument/2006/relationships/image" Target="../media/image56.jpeg"/><Relationship Id="rId3" Type="http://schemas.openxmlformats.org/officeDocument/2006/relationships/image" Target="../media/image46.jpg"/><Relationship Id="rId7" Type="http://schemas.openxmlformats.org/officeDocument/2006/relationships/image" Target="../media/image48.png"/><Relationship Id="rId12" Type="http://schemas.openxmlformats.org/officeDocument/2006/relationships/image" Target="../media/image51.jpeg"/><Relationship Id="rId17" Type="http://schemas.openxmlformats.org/officeDocument/2006/relationships/image" Target="../media/image55.png"/><Relationship Id="rId2" Type="http://schemas.openxmlformats.org/officeDocument/2006/relationships/notesSlide" Target="../notesSlides/notesSlide18.xml"/><Relationship Id="rId16" Type="http://schemas.openxmlformats.org/officeDocument/2006/relationships/hyperlink" Target="https://fr.vikidia.org/wiki/Great_Eastern" TargetMode="External"/><Relationship Id="rId1" Type="http://schemas.openxmlformats.org/officeDocument/2006/relationships/slideLayout" Target="../slideLayouts/slideLayout9.xml"/><Relationship Id="rId6" Type="http://schemas.microsoft.com/office/2007/relationships/hdphoto" Target="../media/hdphoto4.wdp"/><Relationship Id="rId11" Type="http://schemas.openxmlformats.org/officeDocument/2006/relationships/image" Target="../media/image50.jpeg"/><Relationship Id="rId5" Type="http://schemas.openxmlformats.org/officeDocument/2006/relationships/image" Target="../media/image47.png"/><Relationship Id="rId15" Type="http://schemas.openxmlformats.org/officeDocument/2006/relationships/image" Target="../media/image54.jpg"/><Relationship Id="rId10" Type="http://schemas.openxmlformats.org/officeDocument/2006/relationships/hyperlink" Target="https://www.flickr.com/photos/petereed/92597346/" TargetMode="External"/><Relationship Id="rId4" Type="http://schemas.openxmlformats.org/officeDocument/2006/relationships/hyperlink" Target="https://commons.wikimedia.org/wiki/Category:GWR_3252s_of_Great_Western_Railway" TargetMode="External"/><Relationship Id="rId9" Type="http://schemas.openxmlformats.org/officeDocument/2006/relationships/image" Target="../media/image49.jpg"/><Relationship Id="rId14" Type="http://schemas.openxmlformats.org/officeDocument/2006/relationships/image" Target="../media/image5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hyperlink" Target="https://www.publicdomainpictures.net/en/view-image.php?image=203004&amp;picture=bronze-statue-of-liverpool" TargetMode="External"/><Relationship Id="rId13" Type="http://schemas.openxmlformats.org/officeDocument/2006/relationships/hyperlink" Target="https://www.pexels.com/photo/abbey-arched-door-bath-abbey-carved-wood-632564/" TargetMode="External"/><Relationship Id="rId18" Type="http://schemas.openxmlformats.org/officeDocument/2006/relationships/hyperlink" Target="https://www.geograph.org.uk/photo/2407115" TargetMode="External"/><Relationship Id="rId3" Type="http://schemas.openxmlformats.org/officeDocument/2006/relationships/image" Target="../media/image8.jpeg"/><Relationship Id="rId21" Type="http://schemas.openxmlformats.org/officeDocument/2006/relationships/image" Target="../media/image16.png"/><Relationship Id="rId7" Type="http://schemas.microsoft.com/office/2007/relationships/hdphoto" Target="../media/hdphoto1.wdp"/><Relationship Id="rId12" Type="http://schemas.microsoft.com/office/2007/relationships/hdphoto" Target="../media/hdphoto2.wdp"/><Relationship Id="rId17" Type="http://schemas.microsoft.com/office/2007/relationships/hdphoto" Target="../media/hdphoto3.wdp"/><Relationship Id="rId2" Type="http://schemas.openxmlformats.org/officeDocument/2006/relationships/notesSlide" Target="../notesSlides/notesSlide3.xml"/><Relationship Id="rId16" Type="http://schemas.openxmlformats.org/officeDocument/2006/relationships/image" Target="../media/image14.png"/><Relationship Id="rId20" Type="http://schemas.openxmlformats.org/officeDocument/2006/relationships/hyperlink" Target="https://www.geograph.org.uk/photo/1442860" TargetMode="External"/><Relationship Id="rId1" Type="http://schemas.openxmlformats.org/officeDocument/2006/relationships/slideLayout" Target="../slideLayouts/slideLayout9.xml"/><Relationship Id="rId6" Type="http://schemas.openxmlformats.org/officeDocument/2006/relationships/image" Target="../media/image10.png"/><Relationship Id="rId11" Type="http://schemas.openxmlformats.org/officeDocument/2006/relationships/image" Target="../media/image12.png"/><Relationship Id="rId5" Type="http://schemas.openxmlformats.org/officeDocument/2006/relationships/hyperlink" Target="https://www.geograph.org.uk/photo/2231847" TargetMode="External"/><Relationship Id="rId15" Type="http://schemas.openxmlformats.org/officeDocument/2006/relationships/hyperlink" Target="https://commons.wikimedia.org/wiki/Category:Queen_Victoria_Statue,_Shire_Hall,_Worcester" TargetMode="External"/><Relationship Id="rId10" Type="http://schemas.openxmlformats.org/officeDocument/2006/relationships/hyperlink" Target="https://pxhere.com/id/photo/702523" TargetMode="External"/><Relationship Id="rId19" Type="http://schemas.openxmlformats.org/officeDocument/2006/relationships/image" Target="../media/image15.jpg"/><Relationship Id="rId4" Type="http://schemas.openxmlformats.org/officeDocument/2006/relationships/image" Target="../media/image9.jpg"/><Relationship Id="rId9" Type="http://schemas.openxmlformats.org/officeDocument/2006/relationships/image" Target="../media/image11.jpg"/><Relationship Id="rId14" Type="http://schemas.openxmlformats.org/officeDocument/2006/relationships/image" Target="../media/image13.jpg"/><Relationship Id="rId22" Type="http://schemas.openxmlformats.org/officeDocument/2006/relationships/image" Target="../media/image17.jpeg"/></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9.jp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hyperlink" Target="https://www.geograph.org.uk/photo/1442860" TargetMode="External"/><Relationship Id="rId5" Type="http://schemas.openxmlformats.org/officeDocument/2006/relationships/image" Target="../media/image15.jpg"/><Relationship Id="rId4" Type="http://schemas.openxmlformats.org/officeDocument/2006/relationships/hyperlink" Target="https://www.geograph.org.uk/photo/2231847"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0.jp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hyperlink" Target="https://www.geograph.org.uk/photo/2407115"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11.jpg"/><Relationship Id="rId7" Type="http://schemas.openxmlformats.org/officeDocument/2006/relationships/hyperlink" Target="https://www.publicdomainpictures.net/en/view-image.php?image=203004&amp;picture=bronze-statue-of-liverpool" TargetMode="External"/><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microsoft.com/office/2007/relationships/hdphoto" Target="../media/hdphoto1.wdp"/><Relationship Id="rId5" Type="http://schemas.openxmlformats.org/officeDocument/2006/relationships/image" Target="../media/image10.png"/><Relationship Id="rId10" Type="http://schemas.openxmlformats.org/officeDocument/2006/relationships/image" Target="../media/image24.png"/><Relationship Id="rId4" Type="http://schemas.openxmlformats.org/officeDocument/2006/relationships/hyperlink" Target="https://pxhere.com/id/photo/702523" TargetMode="External"/><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slideLayout" Target="../slideLayouts/slideLayout10.xml"/><Relationship Id="rId1" Type="http://schemas.openxmlformats.org/officeDocument/2006/relationships/themeOverride" Target="../theme/themeOverride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19.png"/><Relationship Id="rId2" Type="http://schemas.openxmlformats.org/officeDocument/2006/relationships/slideLayout" Target="../slideLayouts/slideLayout10.xml"/><Relationship Id="rId1" Type="http://schemas.openxmlformats.org/officeDocument/2006/relationships/themeOverride" Target="../theme/themeOverride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F7F1C56-29BD-7D06-3FF7-27F82835FDB6}"/>
              </a:ext>
            </a:extLst>
          </p:cNvPr>
          <p:cNvSpPr/>
          <p:nvPr/>
        </p:nvSpPr>
        <p:spPr>
          <a:xfrm>
            <a:off x="1257449" y="1704617"/>
            <a:ext cx="7515490" cy="1871827"/>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600"/>
              </a:spcAft>
            </a:pPr>
            <a:r>
              <a:rPr lang="en-GB" sz="2000" b="1" dirty="0">
                <a:solidFill>
                  <a:srgbClr val="2F2967"/>
                </a:solidFill>
                <a:latin typeface="Arial"/>
              </a:rPr>
              <a:t>Learning Objective: </a:t>
            </a:r>
          </a:p>
          <a:p>
            <a:pPr marL="342900" indent="-342900">
              <a:spcAft>
                <a:spcPts val="600"/>
              </a:spcAft>
              <a:buFont typeface="Arial" panose="020B0604020202020204" pitchFamily="34" charset="0"/>
              <a:buChar char="•"/>
            </a:pPr>
            <a:r>
              <a:rPr lang="en-GB" sz="2000" dirty="0">
                <a:solidFill>
                  <a:srgbClr val="2C2B64"/>
                </a:solidFill>
                <a:latin typeface="Arial"/>
                <a:cs typeface="Arial"/>
              </a:rPr>
              <a:t>Explore the lives of significant individuals </a:t>
            </a:r>
            <a:br>
              <a:rPr lang="en-GB" sz="2000" dirty="0">
                <a:solidFill>
                  <a:srgbClr val="2C2B64"/>
                </a:solidFill>
                <a:latin typeface="Arial"/>
                <a:cs typeface="Arial"/>
              </a:rPr>
            </a:br>
            <a:r>
              <a:rPr lang="en-GB" sz="2000" dirty="0">
                <a:solidFill>
                  <a:srgbClr val="2C2B64"/>
                </a:solidFill>
                <a:latin typeface="Arial"/>
                <a:cs typeface="Arial"/>
              </a:rPr>
              <a:t>in the past who have contributed to </a:t>
            </a:r>
            <a:br>
              <a:rPr lang="en-GB" sz="2000" dirty="0">
                <a:solidFill>
                  <a:srgbClr val="2C2B64"/>
                </a:solidFill>
                <a:latin typeface="Arial"/>
                <a:cs typeface="Arial"/>
              </a:rPr>
            </a:br>
            <a:r>
              <a:rPr lang="en-GB" sz="2000" dirty="0">
                <a:solidFill>
                  <a:srgbClr val="2C2B64"/>
                </a:solidFill>
                <a:latin typeface="Arial"/>
                <a:cs typeface="Arial"/>
              </a:rPr>
              <a:t>national and international achievements</a:t>
            </a:r>
          </a:p>
          <a:p>
            <a:pPr marL="342900" indent="-342900">
              <a:spcAft>
                <a:spcPts val="600"/>
              </a:spcAft>
              <a:buFont typeface="Arial" panose="020B0604020202020204" pitchFamily="34" charset="0"/>
              <a:buChar char="•"/>
            </a:pPr>
            <a:r>
              <a:rPr lang="en-GB" sz="2000" dirty="0">
                <a:solidFill>
                  <a:srgbClr val="2C2B64"/>
                </a:solidFill>
                <a:latin typeface="Arial"/>
                <a:cs typeface="Arial"/>
              </a:rPr>
              <a:t>To write a chronological biography</a:t>
            </a:r>
          </a:p>
        </p:txBody>
      </p:sp>
      <p:sp>
        <p:nvSpPr>
          <p:cNvPr id="3" name="Rectangle: Rounded Corners 2">
            <a:extLst>
              <a:ext uri="{FF2B5EF4-FFF2-40B4-BE49-F238E27FC236}">
                <a16:creationId xmlns:a16="http://schemas.microsoft.com/office/drawing/2014/main" id="{48C00A0F-63C6-5A3C-AC3F-D4138DA28168}"/>
              </a:ext>
            </a:extLst>
          </p:cNvPr>
          <p:cNvSpPr/>
          <p:nvPr/>
        </p:nvSpPr>
        <p:spPr>
          <a:xfrm>
            <a:off x="1257449" y="3743860"/>
            <a:ext cx="2916986" cy="2060591"/>
          </a:xfrm>
          <a:prstGeom prst="roundRect">
            <a:avLst>
              <a:gd name="adj" fmla="val 7492"/>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274638" indent="-274638">
              <a:spcAft>
                <a:spcPts val="600"/>
              </a:spcAft>
            </a:pPr>
            <a:r>
              <a:rPr lang="en-GB" sz="2400" b="1" dirty="0">
                <a:solidFill>
                  <a:srgbClr val="FFFFFF"/>
                </a:solidFill>
                <a:latin typeface="Arial"/>
              </a:rPr>
              <a:t>Key Words:</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Biography</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Chronological</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Industrial Revolution</a:t>
            </a:r>
            <a:endParaRPr lang="en-GB" sz="2000" dirty="0">
              <a:solidFill>
                <a:srgbClr val="FFFFFF"/>
              </a:solidFill>
            </a:endParaRP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Victorians</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p:txBody>
      </p:sp>
      <p:sp>
        <p:nvSpPr>
          <p:cNvPr id="4" name="Title 3">
            <a:extLst>
              <a:ext uri="{FF2B5EF4-FFF2-40B4-BE49-F238E27FC236}">
                <a16:creationId xmlns:a16="http://schemas.microsoft.com/office/drawing/2014/main" id="{625ED241-4CF1-777D-53BB-83CF8E169D94}"/>
              </a:ext>
            </a:extLst>
          </p:cNvPr>
          <p:cNvSpPr>
            <a:spLocks noGrp="1"/>
          </p:cNvSpPr>
          <p:nvPr>
            <p:ph type="title"/>
          </p:nvPr>
        </p:nvSpPr>
        <p:spPr>
          <a:xfrm>
            <a:off x="1257449" y="313245"/>
            <a:ext cx="7515490" cy="1220703"/>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marL="357188" marR="0" lvl="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t>Locomotive Legends:</a:t>
            </a:r>
            <a:b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br>
            <a:r>
              <a:rPr kumimoji="0" lang="en-GB" sz="3100" b="1" i="0" u="none" strike="noStrike" kern="0" cap="none" spc="0" normalizeH="0" baseline="0" noProof="0" dirty="0">
                <a:ln>
                  <a:noFill/>
                </a:ln>
                <a:solidFill>
                  <a:srgbClr val="2F2967"/>
                </a:solidFill>
                <a:effectLst/>
                <a:uLnTx/>
                <a:uFillTx/>
                <a:latin typeface="Arial"/>
                <a:ea typeface="+mn-ea"/>
                <a:cs typeface="+mn-cs"/>
                <a:sym typeface="Arial"/>
              </a:rPr>
              <a:t>Isambard Kingdom Brunel</a:t>
            </a:r>
            <a:endParaRPr kumimoji="0" lang="en-GB" sz="2800" b="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7" name="Picture 6" descr="A person in a suit and top hat&#10;&#10;Description automatically generated">
            <a:extLst>
              <a:ext uri="{FF2B5EF4-FFF2-40B4-BE49-F238E27FC236}">
                <a16:creationId xmlns:a16="http://schemas.microsoft.com/office/drawing/2014/main" id="{C8980137-5DC1-F8F5-F3DC-D2948C8D8D37}"/>
              </a:ext>
            </a:extLst>
          </p:cNvPr>
          <p:cNvPicPr>
            <a:picLocks noChangeAspect="1"/>
          </p:cNvPicPr>
          <p:nvPr/>
        </p:nvPicPr>
        <p:blipFill rotWithShape="1">
          <a:blip r:embed="rId3"/>
          <a:srcRect l="31214" r="25281"/>
          <a:stretch/>
        </p:blipFill>
        <p:spPr>
          <a:xfrm>
            <a:off x="11675165" y="0"/>
            <a:ext cx="2213113" cy="6646936"/>
          </a:xfrm>
          <a:prstGeom prst="rect">
            <a:avLst/>
          </a:prstGeom>
        </p:spPr>
      </p:pic>
      <p:pic>
        <p:nvPicPr>
          <p:cNvPr id="10" name="Picture 9" descr="A statue of a person in a hat&#10;&#10;Description automatically generated">
            <a:extLst>
              <a:ext uri="{FF2B5EF4-FFF2-40B4-BE49-F238E27FC236}">
                <a16:creationId xmlns:a16="http://schemas.microsoft.com/office/drawing/2014/main" id="{06BC6832-17DF-99E8-4A13-297EE49D0450}"/>
              </a:ext>
            </a:extLst>
          </p:cNvPr>
          <p:cNvPicPr>
            <a:picLocks noChangeAspect="1"/>
          </p:cNvPicPr>
          <p:nvPr/>
        </p:nvPicPr>
        <p:blipFill rotWithShape="1">
          <a:blip r:embed="rId4"/>
          <a:srcRect l="10827" r="14113"/>
          <a:stretch/>
        </p:blipFill>
        <p:spPr>
          <a:xfrm>
            <a:off x="6109251" y="140037"/>
            <a:ext cx="2916987" cy="5829300"/>
          </a:xfrm>
          <a:prstGeom prst="rect">
            <a:avLst/>
          </a:prstGeom>
        </p:spPr>
      </p:pic>
      <p:sp>
        <p:nvSpPr>
          <p:cNvPr id="11" name="Rectangle: Rounded Corners 10">
            <a:extLst>
              <a:ext uri="{FF2B5EF4-FFF2-40B4-BE49-F238E27FC236}">
                <a16:creationId xmlns:a16="http://schemas.microsoft.com/office/drawing/2014/main" id="{362231AF-A489-C842-2CA5-6CABD2C69552}"/>
              </a:ext>
            </a:extLst>
          </p:cNvPr>
          <p:cNvSpPr/>
          <p:nvPr/>
        </p:nvSpPr>
        <p:spPr>
          <a:xfrm>
            <a:off x="4373216" y="3743861"/>
            <a:ext cx="2450145" cy="1689530"/>
          </a:xfrm>
          <a:prstGeom prst="roundRect">
            <a:avLst>
              <a:gd name="adj" fmla="val 12839"/>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sym typeface="Arial"/>
              </a:rPr>
              <a:t>Q. </a:t>
            </a:r>
            <a:r>
              <a:rPr lang="en-GB" sz="2400" dirty="0">
                <a:solidFill>
                  <a:srgbClr val="FFFFFF"/>
                </a:solidFill>
                <a:latin typeface="Arial"/>
              </a:rPr>
              <a:t>Why do you think we make  </a:t>
            </a:r>
          </a:p>
          <a:p>
            <a:pPr marL="357188" marR="0" lvl="0" algn="l" defTabSz="914400" rtl="0" eaLnBrk="1" fontAlgn="auto" latinLnBrk="0" hangingPunct="1">
              <a:lnSpc>
                <a:spcPct val="100000"/>
              </a:lnSpc>
              <a:spcBef>
                <a:spcPts val="0"/>
              </a:spcBef>
              <a:buClr>
                <a:srgbClr val="000000"/>
              </a:buClr>
              <a:buSzTx/>
              <a:buFont typeface="Arial"/>
              <a:buNone/>
              <a:tabLst/>
              <a:defRPr/>
            </a:pPr>
            <a:r>
              <a:rPr lang="en-GB" sz="2400" dirty="0">
                <a:solidFill>
                  <a:srgbClr val="FFFFFF"/>
                </a:solidFill>
                <a:latin typeface="Arial"/>
              </a:rPr>
              <a:t>statues of</a:t>
            </a:r>
          </a:p>
          <a:p>
            <a:pPr marL="357188" marR="0" lvl="0" algn="l" defTabSz="914400" rtl="0" eaLnBrk="1" fontAlgn="auto" latinLnBrk="0" hangingPunct="1">
              <a:lnSpc>
                <a:spcPct val="100000"/>
              </a:lnSpc>
              <a:spcBef>
                <a:spcPts val="0"/>
              </a:spcBef>
              <a:buClr>
                <a:srgbClr val="000000"/>
              </a:buClr>
              <a:buSzTx/>
              <a:buFont typeface="Arial"/>
              <a:buNone/>
              <a:tabLst/>
              <a:defRPr/>
            </a:pPr>
            <a:r>
              <a:rPr lang="en-GB" sz="2400" dirty="0">
                <a:solidFill>
                  <a:srgbClr val="FFFFFF"/>
                </a:solidFill>
                <a:latin typeface="Arial"/>
              </a:rPr>
              <a:t>   people?</a:t>
            </a:r>
            <a:endParaRPr kumimoji="0" lang="en-GB" sz="2400" b="0" i="1" u="none" strike="noStrike" kern="0" cap="none" spc="0" normalizeH="0" baseline="0" noProof="0" dirty="0">
              <a:ln>
                <a:noFill/>
              </a:ln>
              <a:solidFill>
                <a:srgbClr val="FF0000"/>
              </a:solidFill>
              <a:effectLst/>
              <a:uLnTx/>
              <a:uFillTx/>
              <a:latin typeface="Arial"/>
              <a:ea typeface="+mn-ea"/>
              <a:cs typeface="+mn-cs"/>
              <a:sym typeface="Arial"/>
            </a:endParaRPr>
          </a:p>
        </p:txBody>
      </p:sp>
      <p:pic>
        <p:nvPicPr>
          <p:cNvPr id="15" name="Picture 14" descr="A cartoon of a train&#10;&#10;Description automatically generated">
            <a:extLst>
              <a:ext uri="{FF2B5EF4-FFF2-40B4-BE49-F238E27FC236}">
                <a16:creationId xmlns:a16="http://schemas.microsoft.com/office/drawing/2014/main" id="{16B2A5BD-2F32-F9F3-EAE1-FDB351847276}"/>
              </a:ext>
            </a:extLst>
          </p:cNvPr>
          <p:cNvPicPr>
            <a:picLocks noChangeAspect="1"/>
          </p:cNvPicPr>
          <p:nvPr/>
        </p:nvPicPr>
        <p:blipFill>
          <a:blip r:embed="rId5"/>
          <a:stretch>
            <a:fillRect/>
          </a:stretch>
        </p:blipFill>
        <p:spPr>
          <a:xfrm>
            <a:off x="3580313" y="4767457"/>
            <a:ext cx="1574783" cy="1036994"/>
          </a:xfrm>
          <a:prstGeom prst="rect">
            <a:avLst/>
          </a:prstGeom>
        </p:spPr>
      </p:pic>
    </p:spTree>
    <p:extLst>
      <p:ext uri="{BB962C8B-B14F-4D97-AF65-F5344CB8AC3E}">
        <p14:creationId xmlns:p14="http://schemas.microsoft.com/office/powerpoint/2010/main" val="30150487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4E030AEF-FAA5-7AF7-FA66-06EFD488F8E2}"/>
              </a:ext>
            </a:extLst>
          </p:cNvPr>
          <p:cNvSpPr/>
          <p:nvPr/>
        </p:nvSpPr>
        <p:spPr>
          <a:xfrm>
            <a:off x="1232597" y="349301"/>
            <a:ext cx="7583829" cy="753036"/>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4000" b="1" i="0" u="none" strike="noStrike" kern="0" cap="none" spc="0" normalizeH="0" baseline="0" noProof="0" dirty="0">
                <a:ln>
                  <a:noFill/>
                </a:ln>
                <a:solidFill>
                  <a:srgbClr val="2F2967"/>
                </a:solidFill>
                <a:effectLst/>
                <a:uLnTx/>
                <a:uFillTx/>
                <a:latin typeface="Arial"/>
                <a:ea typeface="+mn-ea"/>
                <a:cs typeface="+mn-cs"/>
                <a:sym typeface="Arial"/>
              </a:rPr>
              <a:t> </a:t>
            </a:r>
            <a:r>
              <a:rPr lang="en-GB" sz="4000" b="1" dirty="0">
                <a:solidFill>
                  <a:srgbClr val="2F2967"/>
                </a:solidFill>
                <a:latin typeface="Arial"/>
              </a:rPr>
              <a:t>Isambard Kingdom Brunel</a:t>
            </a:r>
            <a:endParaRPr kumimoji="0" lang="en-GB" sz="24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12" name="Rectangle: Rounded Corners 11">
            <a:extLst>
              <a:ext uri="{FF2B5EF4-FFF2-40B4-BE49-F238E27FC236}">
                <a16:creationId xmlns:a16="http://schemas.microsoft.com/office/drawing/2014/main" id="{10AB2397-391E-3FA8-474E-EBD20DCCEC70}"/>
              </a:ext>
            </a:extLst>
          </p:cNvPr>
          <p:cNvSpPr/>
          <p:nvPr/>
        </p:nvSpPr>
        <p:spPr>
          <a:xfrm>
            <a:off x="1232597" y="1271218"/>
            <a:ext cx="7583829" cy="1003917"/>
          </a:xfrm>
          <a:prstGeom prst="roundRect">
            <a:avLst>
              <a:gd name="adj" fmla="val 10887"/>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pPr>
            <a:r>
              <a:rPr lang="en-GB" sz="1800" dirty="0">
                <a:solidFill>
                  <a:srgbClr val="2F2967"/>
                </a:solidFill>
                <a:latin typeface="Arial"/>
              </a:rPr>
              <a:t>Isambard Kingdom Brunel was an important person in the </a:t>
            </a:r>
            <a:r>
              <a:rPr lang="en-GB" sz="1800" b="1" dirty="0">
                <a:solidFill>
                  <a:srgbClr val="2F2967"/>
                </a:solidFill>
                <a:latin typeface="Arial"/>
              </a:rPr>
              <a:t>Industrial Revolution</a:t>
            </a:r>
            <a:r>
              <a:rPr lang="en-GB" sz="1800" dirty="0">
                <a:solidFill>
                  <a:srgbClr val="2F2967"/>
                </a:solidFill>
                <a:latin typeface="Arial"/>
              </a:rPr>
              <a:t>. He was a key figure at the start of the rail industry during </a:t>
            </a:r>
            <a:r>
              <a:rPr lang="en-GB" sz="1800" b="1" dirty="0">
                <a:solidFill>
                  <a:srgbClr val="2F2967"/>
                </a:solidFill>
                <a:latin typeface="Arial"/>
              </a:rPr>
              <a:t>Victorian times</a:t>
            </a:r>
            <a:r>
              <a:rPr lang="en-GB" sz="1800" dirty="0">
                <a:solidFill>
                  <a:srgbClr val="2F2967"/>
                </a:solidFill>
                <a:latin typeface="Arial"/>
              </a:rPr>
              <a:t>. He died a long time ago but his </a:t>
            </a:r>
            <a:r>
              <a:rPr lang="en-GB" sz="1800" b="1" dirty="0">
                <a:solidFill>
                  <a:srgbClr val="2F2967"/>
                </a:solidFill>
                <a:latin typeface="Arial"/>
              </a:rPr>
              <a:t>legacy </a:t>
            </a:r>
            <a:r>
              <a:rPr lang="en-GB" sz="1800" dirty="0">
                <a:solidFill>
                  <a:srgbClr val="2F2967"/>
                </a:solidFill>
                <a:latin typeface="Arial"/>
              </a:rPr>
              <a:t>lives on.</a:t>
            </a:r>
          </a:p>
        </p:txBody>
      </p:sp>
      <p:grpSp>
        <p:nvGrpSpPr>
          <p:cNvPr id="16" name="Group 15">
            <a:extLst>
              <a:ext uri="{FF2B5EF4-FFF2-40B4-BE49-F238E27FC236}">
                <a16:creationId xmlns:a16="http://schemas.microsoft.com/office/drawing/2014/main" id="{9D4BA59C-8D53-26F4-34B3-DEB80BCD0978}"/>
              </a:ext>
            </a:extLst>
          </p:cNvPr>
          <p:cNvGrpSpPr/>
          <p:nvPr/>
        </p:nvGrpSpPr>
        <p:grpSpPr>
          <a:xfrm>
            <a:off x="4028662" y="2420012"/>
            <a:ext cx="4787764" cy="3592462"/>
            <a:chOff x="1746792" y="4708480"/>
            <a:chExt cx="4580621" cy="4093318"/>
          </a:xfrm>
        </p:grpSpPr>
        <p:sp>
          <p:nvSpPr>
            <p:cNvPr id="8" name="Rectangle: Rounded Corners 7">
              <a:extLst>
                <a:ext uri="{FF2B5EF4-FFF2-40B4-BE49-F238E27FC236}">
                  <a16:creationId xmlns:a16="http://schemas.microsoft.com/office/drawing/2014/main" id="{F87E94CF-DB81-979A-B19F-01A4F67AB327}"/>
                </a:ext>
              </a:extLst>
            </p:cNvPr>
            <p:cNvSpPr/>
            <p:nvPr/>
          </p:nvSpPr>
          <p:spPr>
            <a:xfrm>
              <a:off x="1746792" y="4708480"/>
              <a:ext cx="4580621" cy="3735495"/>
            </a:xfrm>
            <a:prstGeom prst="roundRect">
              <a:avLst>
                <a:gd name="adj" fmla="val 5149"/>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defRPr/>
              </a:pPr>
              <a:r>
                <a:rPr kumimoji="0" lang="en-GB" sz="1800" b="1" i="0" u="none" strike="noStrike" kern="0" cap="none" spc="0" normalizeH="0" baseline="0" noProof="0" dirty="0">
                  <a:ln>
                    <a:noFill/>
                  </a:ln>
                  <a:solidFill>
                    <a:srgbClr val="FFFFFF"/>
                  </a:solidFill>
                  <a:effectLst/>
                  <a:uLnTx/>
                  <a:uFillTx/>
                  <a:latin typeface="Arial"/>
                  <a:sym typeface="Arial"/>
                </a:rPr>
                <a:t>QUESTIONS: </a:t>
              </a:r>
              <a:r>
                <a:rPr lang="en-GB" sz="1800" dirty="0">
                  <a:solidFill>
                    <a:srgbClr val="FFFFFF"/>
                  </a:solidFill>
                  <a:latin typeface="Arial"/>
                </a:rPr>
                <a:t>Discuss these questions with your partners and be ready to share…</a:t>
              </a:r>
              <a:endParaRPr kumimoji="0" lang="en-GB" sz="1600" b="0" i="1" u="none" strike="noStrike" kern="0" cap="none" spc="0" normalizeH="0" baseline="0" noProof="0" dirty="0">
                <a:ln>
                  <a:noFill/>
                </a:ln>
                <a:solidFill>
                  <a:srgbClr val="FF0000"/>
                </a:solidFill>
                <a:effectLst/>
                <a:uLnTx/>
                <a:uFillTx/>
                <a:latin typeface="Arial"/>
                <a:ea typeface="+mn-ea"/>
                <a:cs typeface="+mn-cs"/>
                <a:sym typeface="Arial"/>
              </a:endParaRPr>
            </a:p>
            <a:p>
              <a:pPr lvl="0">
                <a:defRPr/>
              </a:pPr>
              <a:endParaRPr kumimoji="0" lang="en-GB" sz="1800" b="1" i="0" u="none" strike="noStrike" kern="0" cap="none" spc="0" normalizeH="0" baseline="0" noProof="0" dirty="0">
                <a:ln>
                  <a:noFill/>
                </a:ln>
                <a:solidFill>
                  <a:srgbClr val="FFFFFF"/>
                </a:solidFill>
                <a:effectLst/>
                <a:uLnTx/>
                <a:uFillTx/>
                <a:latin typeface="Arial"/>
                <a:sym typeface="Arial"/>
              </a:endParaRPr>
            </a:p>
            <a:p>
              <a:pPr marL="342900" lvl="0" indent="-342900">
                <a:buClr>
                  <a:schemeClr val="bg1"/>
                </a:buClr>
                <a:buFont typeface="+mj-lt"/>
                <a:buAutoNum type="arabicPeriod"/>
                <a:defRPr/>
              </a:pPr>
              <a:r>
                <a:rPr kumimoji="0" lang="en-GB" sz="1800" i="0" u="none" strike="noStrike" kern="0" cap="none" spc="0" normalizeH="0" baseline="0" noProof="0" dirty="0">
                  <a:ln>
                    <a:noFill/>
                  </a:ln>
                  <a:solidFill>
                    <a:srgbClr val="FFFFFF"/>
                  </a:solidFill>
                  <a:effectLst/>
                  <a:uLnTx/>
                  <a:uFillTx/>
                  <a:latin typeface="Arial"/>
                  <a:sym typeface="Arial"/>
                </a:rPr>
                <a:t>How </a:t>
              </a:r>
              <a:r>
                <a:rPr lang="en-GB" sz="1800" dirty="0">
                  <a:solidFill>
                    <a:srgbClr val="FFFFFF"/>
                  </a:solidFill>
                </a:rPr>
                <a:t>quickly </a:t>
              </a:r>
              <a:r>
                <a:rPr lang="en-GB" sz="1800" dirty="0">
                  <a:solidFill>
                    <a:srgbClr val="FFFFFF"/>
                  </a:solidFill>
                  <a:latin typeface="Arial"/>
                </a:rPr>
                <a:t>could</a:t>
              </a:r>
              <a:r>
                <a:rPr kumimoji="0" lang="en-GB" sz="1800" i="0" u="none" strike="noStrike" kern="0" cap="none" spc="0" normalizeH="0" baseline="0" noProof="0" dirty="0">
                  <a:ln>
                    <a:noFill/>
                  </a:ln>
                  <a:solidFill>
                    <a:srgbClr val="FFFFFF"/>
                  </a:solidFill>
                  <a:effectLst/>
                  <a:uLnTx/>
                  <a:uFillTx/>
                  <a:latin typeface="Arial"/>
                  <a:sym typeface="Arial"/>
                </a:rPr>
                <a:t> you travel to London today?  </a:t>
              </a:r>
            </a:p>
            <a:p>
              <a:pPr marL="342900" lvl="0" indent="-342900">
                <a:buClr>
                  <a:schemeClr val="bg1"/>
                </a:buClr>
                <a:buFont typeface="+mj-lt"/>
                <a:buAutoNum type="arabicPeriod"/>
                <a:defRPr/>
              </a:pPr>
              <a:r>
                <a:rPr kumimoji="0" lang="en-GB" sz="1800" i="0" u="none" strike="noStrike" kern="0" cap="none" spc="0" normalizeH="0" baseline="0" noProof="0" dirty="0">
                  <a:ln>
                    <a:noFill/>
                  </a:ln>
                  <a:solidFill>
                    <a:srgbClr val="FFFFFF"/>
                  </a:solidFill>
                  <a:effectLst/>
                  <a:uLnTx/>
                  <a:uFillTx/>
                  <a:latin typeface="Arial"/>
                  <a:sym typeface="Arial"/>
                </a:rPr>
                <a:t>What transport would you use? </a:t>
              </a:r>
            </a:p>
            <a:p>
              <a:pPr marL="342900" lvl="0" indent="-342900">
                <a:buClr>
                  <a:schemeClr val="bg1"/>
                </a:buClr>
                <a:buFont typeface="+mj-lt"/>
                <a:buAutoNum type="arabicPeriod"/>
                <a:defRPr/>
              </a:pPr>
              <a:r>
                <a:rPr lang="en-GB" sz="1800" dirty="0">
                  <a:solidFill>
                    <a:srgbClr val="FFFFFF"/>
                  </a:solidFill>
                  <a:latin typeface="Arial"/>
                </a:rPr>
                <a:t>How would you travel to New York in America? </a:t>
              </a:r>
            </a:p>
            <a:p>
              <a:pPr marL="342900" lvl="0" indent="-342900">
                <a:buClr>
                  <a:schemeClr val="bg1"/>
                </a:buClr>
                <a:buFont typeface="+mj-lt"/>
                <a:buAutoNum type="arabicPeriod"/>
                <a:defRPr/>
              </a:pPr>
              <a:r>
                <a:rPr kumimoji="0" lang="en-GB" sz="1800" i="0" u="none" strike="noStrike" kern="0" cap="none" spc="0" normalizeH="0" baseline="0" noProof="0" dirty="0">
                  <a:ln>
                    <a:noFill/>
                  </a:ln>
                  <a:solidFill>
                    <a:srgbClr val="FFFFFF"/>
                  </a:solidFill>
                  <a:effectLst/>
                  <a:uLnTx/>
                  <a:uFillTx/>
                  <a:latin typeface="Arial"/>
                  <a:sym typeface="Arial"/>
                </a:rPr>
                <a:t>How do goods get to the </a:t>
              </a:r>
              <a:br>
                <a:rPr kumimoji="0" lang="en-GB" sz="1800" i="0" u="none" strike="noStrike" kern="0" cap="none" spc="0" normalizeH="0" baseline="0" noProof="0" dirty="0">
                  <a:ln>
                    <a:noFill/>
                  </a:ln>
                  <a:solidFill>
                    <a:srgbClr val="FFFFFF"/>
                  </a:solidFill>
                  <a:effectLst/>
                  <a:uLnTx/>
                  <a:uFillTx/>
                  <a:latin typeface="Arial"/>
                  <a:sym typeface="Arial"/>
                </a:rPr>
              </a:br>
              <a:r>
                <a:rPr kumimoji="0" lang="en-GB" sz="1800" i="0" u="none" strike="noStrike" kern="0" cap="none" spc="0" normalizeH="0" baseline="0" noProof="0" dirty="0">
                  <a:ln>
                    <a:noFill/>
                  </a:ln>
                  <a:solidFill>
                    <a:srgbClr val="FFFFFF"/>
                  </a:solidFill>
                  <a:effectLst/>
                  <a:uLnTx/>
                  <a:uFillTx/>
                  <a:latin typeface="Arial"/>
                  <a:sym typeface="Arial"/>
                </a:rPr>
                <a:t>shops near us?</a:t>
              </a:r>
            </a:p>
          </p:txBody>
        </p:sp>
        <p:pic>
          <p:nvPicPr>
            <p:cNvPr id="15" name="Picture 14" descr="A couple of people talking&#10;&#10;Description automatically generated">
              <a:extLst>
                <a:ext uri="{FF2B5EF4-FFF2-40B4-BE49-F238E27FC236}">
                  <a16:creationId xmlns:a16="http://schemas.microsoft.com/office/drawing/2014/main" id="{BD046A36-D8C3-2D40-313E-4FBF411D9F5A}"/>
                </a:ext>
              </a:extLst>
            </p:cNvPr>
            <p:cNvPicPr>
              <a:picLocks noChangeAspect="1"/>
            </p:cNvPicPr>
            <p:nvPr/>
          </p:nvPicPr>
          <p:blipFill>
            <a:blip r:embed="rId3"/>
            <a:stretch>
              <a:fillRect/>
            </a:stretch>
          </p:blipFill>
          <p:spPr>
            <a:xfrm>
              <a:off x="4693823" y="7235995"/>
              <a:ext cx="1595554" cy="1565803"/>
            </a:xfrm>
            <a:prstGeom prst="rect">
              <a:avLst/>
            </a:prstGeom>
          </p:spPr>
        </p:pic>
      </p:grpSp>
      <p:pic>
        <p:nvPicPr>
          <p:cNvPr id="4098" name="Picture 2" descr="Isambard Kingdom Brunel - Simple English Wikipedia, the free encyclopedia">
            <a:extLst>
              <a:ext uri="{FF2B5EF4-FFF2-40B4-BE49-F238E27FC236}">
                <a16:creationId xmlns:a16="http://schemas.microsoft.com/office/drawing/2014/main" id="{28753CC9-5E3D-5F32-61BA-C14F23CBCD6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7102"/>
          <a:stretch/>
        </p:blipFill>
        <p:spPr bwMode="auto">
          <a:xfrm>
            <a:off x="1232597" y="2444017"/>
            <a:ext cx="2557525" cy="3254418"/>
          </a:xfrm>
          <a:prstGeom prst="rect">
            <a:avLst/>
          </a:prstGeom>
          <a:ln w="38100" cap="sq">
            <a:noFill/>
            <a:prstDash val="solid"/>
            <a:miter lim="800000"/>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id="{008C3A68-C68D-1012-6AC7-9D0EE2FC1480}"/>
              </a:ext>
            </a:extLst>
          </p:cNvPr>
          <p:cNvSpPr/>
          <p:nvPr/>
        </p:nvSpPr>
        <p:spPr>
          <a:xfrm>
            <a:off x="1444487" y="4982818"/>
            <a:ext cx="2133379" cy="825328"/>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b="1" dirty="0">
                <a:solidFill>
                  <a:srgbClr val="2C2B64"/>
                </a:solidFill>
              </a:rPr>
              <a:t>Isambard Kingdom Brunel</a:t>
            </a:r>
            <a:endParaRPr lang="en-GB" b="1" dirty="0">
              <a:solidFill>
                <a:srgbClr val="2C2B64"/>
              </a:solidFill>
            </a:endParaRPr>
          </a:p>
        </p:txBody>
      </p:sp>
    </p:spTree>
    <p:extLst>
      <p:ext uri="{BB962C8B-B14F-4D97-AF65-F5344CB8AC3E}">
        <p14:creationId xmlns:p14="http://schemas.microsoft.com/office/powerpoint/2010/main" val="3982980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wearing a crown and a robe&#10;&#10;Description automatically generated">
            <a:extLst>
              <a:ext uri="{FF2B5EF4-FFF2-40B4-BE49-F238E27FC236}">
                <a16:creationId xmlns:a16="http://schemas.microsoft.com/office/drawing/2014/main" id="{BD7A4AB2-9F47-3155-5484-1450CB0EE5B1}"/>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5725834" y="2917240"/>
            <a:ext cx="2352675" cy="2599706"/>
          </a:xfrm>
          <a:prstGeom prst="rect">
            <a:avLst/>
          </a:prstGeom>
          <a:effectLst>
            <a:outerShdw blurRad="63500" sx="102000" sy="102000" algn="ctr" rotWithShape="0">
              <a:prstClr val="black">
                <a:alpha val="40000"/>
              </a:prstClr>
            </a:outerShdw>
          </a:effectLst>
        </p:spPr>
      </p:pic>
      <p:sp>
        <p:nvSpPr>
          <p:cNvPr id="2" name="Rectangle: Rounded Corners 1">
            <a:extLst>
              <a:ext uri="{FF2B5EF4-FFF2-40B4-BE49-F238E27FC236}">
                <a16:creationId xmlns:a16="http://schemas.microsoft.com/office/drawing/2014/main" id="{A7274EF3-4189-415D-B6DC-6FDAFA86C8D4}"/>
              </a:ext>
            </a:extLst>
          </p:cNvPr>
          <p:cNvSpPr/>
          <p:nvPr/>
        </p:nvSpPr>
        <p:spPr>
          <a:xfrm>
            <a:off x="5892941" y="5279180"/>
            <a:ext cx="2018464" cy="401848"/>
          </a:xfrm>
          <a:prstGeom prst="roundRect">
            <a:avLst>
              <a:gd name="adj" fmla="val 26561"/>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b="1" dirty="0">
                <a:solidFill>
                  <a:srgbClr val="2C2B64"/>
                </a:solidFill>
              </a:rPr>
              <a:t>King Charles III</a:t>
            </a:r>
          </a:p>
        </p:txBody>
      </p:sp>
      <p:sp>
        <p:nvSpPr>
          <p:cNvPr id="9" name="Rectangle: Rounded Corners 8">
            <a:extLst>
              <a:ext uri="{FF2B5EF4-FFF2-40B4-BE49-F238E27FC236}">
                <a16:creationId xmlns:a16="http://schemas.microsoft.com/office/drawing/2014/main" id="{B3E31B16-8B8C-64ED-E040-C0D89098AE3C}"/>
              </a:ext>
            </a:extLst>
          </p:cNvPr>
          <p:cNvSpPr/>
          <p:nvPr/>
        </p:nvSpPr>
        <p:spPr>
          <a:xfrm>
            <a:off x="1232596" y="2783857"/>
            <a:ext cx="3449591" cy="1825950"/>
          </a:xfrm>
          <a:prstGeom prst="roundRect">
            <a:avLst>
              <a:gd name="adj" fmla="val 9780"/>
            </a:avLst>
          </a:prstGeom>
          <a:solidFill>
            <a:srgbClr val="2F296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200" b="1" dirty="0"/>
              <a:t>Q. </a:t>
            </a:r>
            <a:r>
              <a:rPr lang="en-GB" sz="3200" dirty="0"/>
              <a:t>Who is the current </a:t>
            </a:r>
            <a:r>
              <a:rPr lang="en-GB" sz="3200" b="1" dirty="0"/>
              <a:t>monarch</a:t>
            </a:r>
            <a:r>
              <a:rPr lang="en-GB" sz="3200" dirty="0"/>
              <a:t> in Great Britain?</a:t>
            </a:r>
          </a:p>
        </p:txBody>
      </p:sp>
      <p:sp>
        <p:nvSpPr>
          <p:cNvPr id="10" name="Rectangle: Rounded Corners 9">
            <a:extLst>
              <a:ext uri="{FF2B5EF4-FFF2-40B4-BE49-F238E27FC236}">
                <a16:creationId xmlns:a16="http://schemas.microsoft.com/office/drawing/2014/main" id="{98BA5C2A-4412-6360-60C8-6EE4E3747CB6}"/>
              </a:ext>
            </a:extLst>
          </p:cNvPr>
          <p:cNvSpPr/>
          <p:nvPr/>
        </p:nvSpPr>
        <p:spPr>
          <a:xfrm>
            <a:off x="1232596" y="4813201"/>
            <a:ext cx="2796065" cy="867827"/>
          </a:xfrm>
          <a:prstGeom prst="roundRect">
            <a:avLst>
              <a:gd name="adj" fmla="val 11970"/>
            </a:avLst>
          </a:prstGeom>
          <a:solidFill>
            <a:srgbClr val="5BB98E"/>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2400" b="1" dirty="0"/>
              <a:t>Monarch:</a:t>
            </a:r>
            <a:r>
              <a:rPr lang="en-GB" sz="2400" dirty="0"/>
              <a:t> a king, queen or emperor</a:t>
            </a:r>
          </a:p>
        </p:txBody>
      </p:sp>
      <p:sp>
        <p:nvSpPr>
          <p:cNvPr id="3" name="Rectangle: Rounded Corners 2">
            <a:extLst>
              <a:ext uri="{FF2B5EF4-FFF2-40B4-BE49-F238E27FC236}">
                <a16:creationId xmlns:a16="http://schemas.microsoft.com/office/drawing/2014/main" id="{AEE76845-3236-F760-4494-C19D06119B86}"/>
              </a:ext>
            </a:extLst>
          </p:cNvPr>
          <p:cNvSpPr/>
          <p:nvPr/>
        </p:nvSpPr>
        <p:spPr>
          <a:xfrm>
            <a:off x="1232597" y="349301"/>
            <a:ext cx="7583829" cy="753036"/>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4000" b="1" i="0" u="none" strike="noStrike" kern="0" cap="none" spc="0" normalizeH="0" baseline="0" noProof="0" dirty="0">
                <a:ln>
                  <a:noFill/>
                </a:ln>
                <a:solidFill>
                  <a:srgbClr val="2F2967"/>
                </a:solidFill>
                <a:effectLst/>
                <a:uLnTx/>
                <a:uFillTx/>
                <a:latin typeface="Arial"/>
                <a:ea typeface="+mn-ea"/>
                <a:cs typeface="+mn-cs"/>
                <a:sym typeface="Arial"/>
              </a:rPr>
              <a:t> </a:t>
            </a:r>
            <a:r>
              <a:rPr lang="en-GB" sz="4000" b="1" dirty="0">
                <a:solidFill>
                  <a:srgbClr val="2F2967"/>
                </a:solidFill>
                <a:latin typeface="Arial"/>
              </a:rPr>
              <a:t>Kings and Queens</a:t>
            </a:r>
            <a:endParaRPr kumimoji="0" lang="en-GB" sz="24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4" name="Rectangle: Rounded Corners 3">
            <a:extLst>
              <a:ext uri="{FF2B5EF4-FFF2-40B4-BE49-F238E27FC236}">
                <a16:creationId xmlns:a16="http://schemas.microsoft.com/office/drawing/2014/main" id="{17E6D8E7-A4F2-591D-0C7F-21CA905AF2D1}"/>
              </a:ext>
            </a:extLst>
          </p:cNvPr>
          <p:cNvSpPr/>
          <p:nvPr/>
        </p:nvSpPr>
        <p:spPr>
          <a:xfrm>
            <a:off x="1232597" y="1271219"/>
            <a:ext cx="7583829" cy="1309244"/>
          </a:xfrm>
          <a:prstGeom prst="roundRect">
            <a:avLst>
              <a:gd name="adj" fmla="val 11039"/>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400" dirty="0">
                <a:solidFill>
                  <a:srgbClr val="2F2967"/>
                </a:solidFill>
              </a:rPr>
              <a:t>When we look at events in the past, they are often described as happening within the reign of a particular king or queen. </a:t>
            </a:r>
          </a:p>
        </p:txBody>
      </p:sp>
      <p:grpSp>
        <p:nvGrpSpPr>
          <p:cNvPr id="15" name="Group 14">
            <a:extLst>
              <a:ext uri="{FF2B5EF4-FFF2-40B4-BE49-F238E27FC236}">
                <a16:creationId xmlns:a16="http://schemas.microsoft.com/office/drawing/2014/main" id="{4104B28A-5385-58C6-C408-50F91D2F9B4D}"/>
              </a:ext>
            </a:extLst>
          </p:cNvPr>
          <p:cNvGrpSpPr/>
          <p:nvPr/>
        </p:nvGrpSpPr>
        <p:grpSpPr>
          <a:xfrm>
            <a:off x="5411095" y="2752624"/>
            <a:ext cx="2982151" cy="3025323"/>
            <a:chOff x="5411095" y="2752624"/>
            <a:chExt cx="2982151" cy="3025323"/>
          </a:xfrm>
        </p:grpSpPr>
        <p:sp>
          <p:nvSpPr>
            <p:cNvPr id="11" name="Rectangle: Rounded Corners 10">
              <a:extLst>
                <a:ext uri="{FF2B5EF4-FFF2-40B4-BE49-F238E27FC236}">
                  <a16:creationId xmlns:a16="http://schemas.microsoft.com/office/drawing/2014/main" id="{549853D7-59A5-BA86-ADCD-EC5D001D7229}"/>
                </a:ext>
              </a:extLst>
            </p:cNvPr>
            <p:cNvSpPr/>
            <p:nvPr/>
          </p:nvSpPr>
          <p:spPr>
            <a:xfrm>
              <a:off x="5411095" y="2752624"/>
              <a:ext cx="2982151" cy="3025323"/>
            </a:xfrm>
            <a:prstGeom prst="roundRect">
              <a:avLst>
                <a:gd name="adj" fmla="val 521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7200" dirty="0"/>
            </a:p>
          </p:txBody>
        </p:sp>
        <p:pic>
          <p:nvPicPr>
            <p:cNvPr id="14" name="Picture 13" descr="A yellow question mark on a black background&#10;&#10;Description automatically generated">
              <a:extLst>
                <a:ext uri="{FF2B5EF4-FFF2-40B4-BE49-F238E27FC236}">
                  <a16:creationId xmlns:a16="http://schemas.microsoft.com/office/drawing/2014/main" id="{FDE84073-8A9D-2379-B946-732459AE983C}"/>
                </a:ext>
              </a:extLst>
            </p:cNvPr>
            <p:cNvPicPr>
              <a:picLocks noChangeAspect="1"/>
            </p:cNvPicPr>
            <p:nvPr/>
          </p:nvPicPr>
          <p:blipFill>
            <a:blip r:embed="rId4"/>
            <a:stretch>
              <a:fillRect/>
            </a:stretch>
          </p:blipFill>
          <p:spPr>
            <a:xfrm>
              <a:off x="6207518" y="3098109"/>
              <a:ext cx="1389303" cy="2334351"/>
            </a:xfrm>
            <a:prstGeom prst="rect">
              <a:avLst/>
            </a:prstGeom>
          </p:spPr>
        </p:pic>
      </p:grpSp>
    </p:spTree>
    <p:extLst>
      <p:ext uri="{BB962C8B-B14F-4D97-AF65-F5344CB8AC3E}">
        <p14:creationId xmlns:p14="http://schemas.microsoft.com/office/powerpoint/2010/main" val="1405316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37" fill="hold" nodeType="clickEffect">
                                  <p:stCondLst>
                                    <p:cond delay="0"/>
                                  </p:stCondLst>
                                  <p:childTnLst>
                                    <p:animEffect transition="out" filter="barn(outVertical)">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a:extLst>
            <a:ext uri="{FF2B5EF4-FFF2-40B4-BE49-F238E27FC236}">
              <a16:creationId xmlns:a16="http://schemas.microsoft.com/office/drawing/2014/main" id="{5597EA89-891C-FAA1-5F22-DCAB00CFF60C}"/>
            </a:ext>
          </a:extLst>
        </p:cNvPr>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67AFEB4A-3E85-3245-5BF4-B240C64015F4}"/>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Industrial Revolution?</a:t>
            </a:r>
          </a:p>
        </p:txBody>
      </p:sp>
      <p:sp>
        <p:nvSpPr>
          <p:cNvPr id="10" name="Rectangle: Rounded Corners 9">
            <a:extLst>
              <a:ext uri="{FF2B5EF4-FFF2-40B4-BE49-F238E27FC236}">
                <a16:creationId xmlns:a16="http://schemas.microsoft.com/office/drawing/2014/main" id="{578DFD97-31FD-F89F-870A-7A8C5CD15FD7}"/>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The </a:t>
            </a:r>
            <a:r>
              <a:rPr lang="en-GB" sz="2000" b="1" dirty="0">
                <a:solidFill>
                  <a:srgbClr val="2F2967"/>
                </a:solidFill>
                <a:latin typeface="Arial"/>
              </a:rPr>
              <a:t>Industrial Revolution </a:t>
            </a:r>
            <a:r>
              <a:rPr lang="en-GB" sz="2000" dirty="0">
                <a:solidFill>
                  <a:srgbClr val="2F2967"/>
                </a:solidFill>
                <a:latin typeface="Arial"/>
              </a:rPr>
              <a:t>began in Britain in the mid </a:t>
            </a:r>
            <a:r>
              <a:rPr lang="en-GB" sz="2000" b="1" dirty="0">
                <a:solidFill>
                  <a:srgbClr val="2F2967"/>
                </a:solidFill>
                <a:latin typeface="Arial"/>
              </a:rPr>
              <a:t>1700s</a:t>
            </a:r>
            <a:r>
              <a:rPr lang="en-GB" sz="2000" dirty="0">
                <a:solidFill>
                  <a:srgbClr val="2F2967"/>
                </a:solidFill>
                <a:latin typeface="Arial"/>
              </a:rPr>
              <a:t> and lasted until </a:t>
            </a:r>
            <a:r>
              <a:rPr lang="en-GB" sz="2000" b="1" dirty="0">
                <a:solidFill>
                  <a:srgbClr val="2F2967"/>
                </a:solidFill>
                <a:latin typeface="Arial"/>
              </a:rPr>
              <a:t>1900</a:t>
            </a:r>
            <a:r>
              <a:rPr lang="en-GB" sz="2000" dirty="0">
                <a:solidFill>
                  <a:srgbClr val="2F2967"/>
                </a:solidFill>
                <a:latin typeface="Arial"/>
              </a:rPr>
              <a:t>. It changed </a:t>
            </a:r>
            <a:r>
              <a:rPr lang="en-GB" sz="2000" dirty="0">
                <a:solidFill>
                  <a:srgbClr val="2F2967"/>
                </a:solidFill>
              </a:rPr>
              <a:t>farming, mining, transport, manufacturing (making things) and technology. It changed people’s lives. It began in the reign of </a:t>
            </a:r>
            <a:r>
              <a:rPr lang="en-GB" sz="2000" b="1" dirty="0">
                <a:solidFill>
                  <a:srgbClr val="2F2967"/>
                </a:solidFill>
              </a:rPr>
              <a:t>George II </a:t>
            </a:r>
            <a:r>
              <a:rPr lang="en-GB" sz="2000" dirty="0">
                <a:solidFill>
                  <a:srgbClr val="2F2967"/>
                </a:solidFill>
              </a:rPr>
              <a:t>and ended at the end of the </a:t>
            </a:r>
            <a:r>
              <a:rPr lang="en-GB" sz="2000" b="1" dirty="0">
                <a:solidFill>
                  <a:srgbClr val="2F2967"/>
                </a:solidFill>
              </a:rPr>
              <a:t>Victorian</a:t>
            </a:r>
            <a:r>
              <a:rPr lang="en-GB" sz="2000" dirty="0">
                <a:solidFill>
                  <a:srgbClr val="2F2967"/>
                </a:solidFill>
              </a:rPr>
              <a:t> era.</a:t>
            </a:r>
            <a:endParaRPr lang="en-GB" sz="2000" dirty="0">
              <a:solidFill>
                <a:srgbClr val="2F2967"/>
              </a:solidFill>
              <a:latin typeface="Arial"/>
            </a:endParaRPr>
          </a:p>
        </p:txBody>
      </p:sp>
      <p:pic>
        <p:nvPicPr>
          <p:cNvPr id="233" name="Picture 232">
            <a:extLst>
              <a:ext uri="{FF2B5EF4-FFF2-40B4-BE49-F238E27FC236}">
                <a16:creationId xmlns:a16="http://schemas.microsoft.com/office/drawing/2014/main" id="{CFF54DFA-2745-8451-938D-619638F6D38F}"/>
              </a:ext>
            </a:extLst>
          </p:cNvPr>
          <p:cNvPicPr>
            <a:picLocks noChangeAspect="1"/>
          </p:cNvPicPr>
          <p:nvPr/>
        </p:nvPicPr>
        <p:blipFill>
          <a:blip r:embed="rId3"/>
          <a:stretch>
            <a:fillRect/>
          </a:stretch>
        </p:blipFill>
        <p:spPr>
          <a:xfrm>
            <a:off x="256407" y="2708475"/>
            <a:ext cx="8543092" cy="3278530"/>
          </a:xfrm>
          <a:prstGeom prst="rect">
            <a:avLst/>
          </a:prstGeom>
        </p:spPr>
      </p:pic>
      <p:pic>
        <p:nvPicPr>
          <p:cNvPr id="155" name="Picture 154" descr="A person wearing a crown&#10;&#10;Description automatically generated">
            <a:extLst>
              <a:ext uri="{FF2B5EF4-FFF2-40B4-BE49-F238E27FC236}">
                <a16:creationId xmlns:a16="http://schemas.microsoft.com/office/drawing/2014/main" id="{B972A8B0-816A-EA31-3829-8B8C88BF3082}"/>
              </a:ext>
            </a:extLst>
          </p:cNvPr>
          <p:cNvPicPr>
            <a:picLocks noChangeAspect="1"/>
          </p:cNvPicPr>
          <p:nvPr/>
        </p:nvPicPr>
        <p:blipFill>
          <a:blip r:embed="rId4"/>
          <a:stretch>
            <a:fillRect/>
          </a:stretch>
        </p:blipFill>
        <p:spPr>
          <a:xfrm flipH="1">
            <a:off x="7735033" y="2465406"/>
            <a:ext cx="900109" cy="1192194"/>
          </a:xfrm>
          <a:prstGeom prst="rect">
            <a:avLst/>
          </a:prstGeom>
        </p:spPr>
      </p:pic>
      <p:pic>
        <p:nvPicPr>
          <p:cNvPr id="235" name="Picture 234" descr="A white letters on a black background&#10;&#10;Description automatically generated">
            <a:extLst>
              <a:ext uri="{FF2B5EF4-FFF2-40B4-BE49-F238E27FC236}">
                <a16:creationId xmlns:a16="http://schemas.microsoft.com/office/drawing/2014/main" id="{6D64CB85-338D-5114-9DBD-C1B6F63A9198}"/>
              </a:ext>
            </a:extLst>
          </p:cNvPr>
          <p:cNvPicPr>
            <a:picLocks noChangeAspect="1"/>
          </p:cNvPicPr>
          <p:nvPr/>
        </p:nvPicPr>
        <p:blipFill>
          <a:blip r:embed="rId5"/>
          <a:stretch>
            <a:fillRect/>
          </a:stretch>
        </p:blipFill>
        <p:spPr>
          <a:xfrm>
            <a:off x="7004131" y="6249621"/>
            <a:ext cx="1754862" cy="388702"/>
          </a:xfrm>
          <a:prstGeom prst="rect">
            <a:avLst/>
          </a:prstGeom>
        </p:spPr>
      </p:pic>
      <p:pic>
        <p:nvPicPr>
          <p:cNvPr id="5" name="Picture 4" descr="A grey factory with smoke coming out of it&#10;&#10;Description automatically generated">
            <a:extLst>
              <a:ext uri="{FF2B5EF4-FFF2-40B4-BE49-F238E27FC236}">
                <a16:creationId xmlns:a16="http://schemas.microsoft.com/office/drawing/2014/main" id="{6F8E5D81-343B-2E9A-AD10-857436EB4EB8}"/>
              </a:ext>
            </a:extLst>
          </p:cNvPr>
          <p:cNvPicPr>
            <a:picLocks noChangeAspect="1"/>
          </p:cNvPicPr>
          <p:nvPr/>
        </p:nvPicPr>
        <p:blipFill>
          <a:blip r:embed="rId6"/>
          <a:stretch>
            <a:fillRect/>
          </a:stretch>
        </p:blipFill>
        <p:spPr>
          <a:xfrm>
            <a:off x="6519133" y="3975975"/>
            <a:ext cx="1861593" cy="1955604"/>
          </a:xfrm>
          <a:prstGeom prst="rect">
            <a:avLst/>
          </a:prstGeom>
        </p:spPr>
      </p:pic>
    </p:spTree>
    <p:extLst>
      <p:ext uri="{BB962C8B-B14F-4D97-AF65-F5344CB8AC3E}">
        <p14:creationId xmlns:p14="http://schemas.microsoft.com/office/powerpoint/2010/main" val="3046017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fade">
                                      <p:cBhvr>
                                        <p:cTn id="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a:extLst>
            <a:ext uri="{FF2B5EF4-FFF2-40B4-BE49-F238E27FC236}">
              <a16:creationId xmlns:a16="http://schemas.microsoft.com/office/drawing/2014/main" id="{5597EA89-891C-FAA1-5F22-DCAB00CFF60C}"/>
            </a:ext>
          </a:extLst>
        </p:cNvPr>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67AFEB4A-3E85-3245-5BF4-B240C64015F4}"/>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Brunel alive?</a:t>
            </a:r>
          </a:p>
        </p:txBody>
      </p:sp>
      <p:sp>
        <p:nvSpPr>
          <p:cNvPr id="10" name="Rectangle: Rounded Corners 9">
            <a:extLst>
              <a:ext uri="{FF2B5EF4-FFF2-40B4-BE49-F238E27FC236}">
                <a16:creationId xmlns:a16="http://schemas.microsoft.com/office/drawing/2014/main" id="{578DFD97-31FD-F89F-870A-7A8C5CD15FD7}"/>
              </a:ext>
            </a:extLst>
          </p:cNvPr>
          <p:cNvSpPr/>
          <p:nvPr/>
        </p:nvSpPr>
        <p:spPr>
          <a:xfrm>
            <a:off x="385008" y="1280560"/>
            <a:ext cx="8373985" cy="375833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400" dirty="0">
                <a:solidFill>
                  <a:srgbClr val="2F2967"/>
                </a:solidFill>
                <a:latin typeface="Arial"/>
              </a:rPr>
              <a:t>Isambard Kingdom Brunel all grew up and lived </a:t>
            </a:r>
            <a:br>
              <a:rPr lang="en-GB" sz="2400" dirty="0">
                <a:solidFill>
                  <a:srgbClr val="2F2967"/>
                </a:solidFill>
                <a:latin typeface="Arial"/>
              </a:rPr>
            </a:br>
            <a:r>
              <a:rPr lang="en-GB" sz="2400" dirty="0">
                <a:solidFill>
                  <a:srgbClr val="2F2967"/>
                </a:solidFill>
                <a:latin typeface="Arial"/>
              </a:rPr>
              <a:t>during the </a:t>
            </a:r>
            <a:r>
              <a:rPr lang="en-GB" sz="2400" b="1" dirty="0">
                <a:solidFill>
                  <a:srgbClr val="2F2967"/>
                </a:solidFill>
                <a:latin typeface="Arial"/>
              </a:rPr>
              <a:t>Industrial Revolution</a:t>
            </a:r>
            <a:r>
              <a:rPr lang="en-GB" sz="2400" dirty="0">
                <a:solidFill>
                  <a:srgbClr val="2F2967"/>
                </a:solidFill>
              </a:rPr>
              <a:t>. He was born in </a:t>
            </a:r>
            <a:br>
              <a:rPr lang="en-GB" sz="2400" dirty="0">
                <a:solidFill>
                  <a:srgbClr val="2F2967"/>
                </a:solidFill>
              </a:rPr>
            </a:br>
            <a:r>
              <a:rPr lang="en-GB" sz="2400" b="1" dirty="0">
                <a:solidFill>
                  <a:srgbClr val="2F2967"/>
                </a:solidFill>
              </a:rPr>
              <a:t>1806</a:t>
            </a:r>
            <a:r>
              <a:rPr lang="en-GB" sz="2400" dirty="0">
                <a:solidFill>
                  <a:srgbClr val="2F2967"/>
                </a:solidFill>
              </a:rPr>
              <a:t> and died in </a:t>
            </a:r>
            <a:r>
              <a:rPr lang="en-GB" sz="2400" b="1" dirty="0">
                <a:solidFill>
                  <a:srgbClr val="2F2967"/>
                </a:solidFill>
              </a:rPr>
              <a:t>1859</a:t>
            </a:r>
            <a:r>
              <a:rPr lang="en-GB" sz="2400" dirty="0">
                <a:solidFill>
                  <a:srgbClr val="2F2967"/>
                </a:solidFill>
              </a:rPr>
              <a:t>.</a:t>
            </a:r>
            <a:endParaRPr lang="en-GB" sz="2400" dirty="0">
              <a:solidFill>
                <a:srgbClr val="2F2967"/>
              </a:solidFill>
              <a:latin typeface="Arial"/>
            </a:endParaRPr>
          </a:p>
        </p:txBody>
      </p:sp>
      <p:pic>
        <p:nvPicPr>
          <p:cNvPr id="235" name="Picture 234" descr="A white letters on a black background&#10;&#10;Description automatically generated">
            <a:extLst>
              <a:ext uri="{FF2B5EF4-FFF2-40B4-BE49-F238E27FC236}">
                <a16:creationId xmlns:a16="http://schemas.microsoft.com/office/drawing/2014/main" id="{6D64CB85-338D-5114-9DBD-C1B6F63A9198}"/>
              </a:ext>
            </a:extLst>
          </p:cNvPr>
          <p:cNvPicPr>
            <a:picLocks noChangeAspect="1"/>
          </p:cNvPicPr>
          <p:nvPr/>
        </p:nvPicPr>
        <p:blipFill>
          <a:blip r:embed="rId3"/>
          <a:stretch>
            <a:fillRect/>
          </a:stretch>
        </p:blipFill>
        <p:spPr>
          <a:xfrm>
            <a:off x="7004131" y="6249621"/>
            <a:ext cx="1754862" cy="388702"/>
          </a:xfrm>
          <a:prstGeom prst="rect">
            <a:avLst/>
          </a:prstGeom>
        </p:spPr>
      </p:pic>
      <p:grpSp>
        <p:nvGrpSpPr>
          <p:cNvPr id="5" name="Group 4">
            <a:extLst>
              <a:ext uri="{FF2B5EF4-FFF2-40B4-BE49-F238E27FC236}">
                <a16:creationId xmlns:a16="http://schemas.microsoft.com/office/drawing/2014/main" id="{DF92F6C3-A1AA-D52F-386C-6CA107A08A36}"/>
              </a:ext>
            </a:extLst>
          </p:cNvPr>
          <p:cNvGrpSpPr/>
          <p:nvPr/>
        </p:nvGrpSpPr>
        <p:grpSpPr>
          <a:xfrm>
            <a:off x="385007" y="5404973"/>
            <a:ext cx="5430919" cy="915385"/>
            <a:chOff x="385007" y="5577439"/>
            <a:chExt cx="5430919" cy="915385"/>
          </a:xfrm>
        </p:grpSpPr>
        <p:sp>
          <p:nvSpPr>
            <p:cNvPr id="2" name="TextBox 1">
              <a:extLst>
                <a:ext uri="{FF2B5EF4-FFF2-40B4-BE49-F238E27FC236}">
                  <a16:creationId xmlns:a16="http://schemas.microsoft.com/office/drawing/2014/main" id="{A1EA1FE1-E48F-8F4A-8154-1B90531142B0}"/>
                </a:ext>
              </a:extLst>
            </p:cNvPr>
            <p:cNvSpPr txBox="1"/>
            <p:nvPr/>
          </p:nvSpPr>
          <p:spPr>
            <a:xfrm>
              <a:off x="1277897" y="5664146"/>
              <a:ext cx="4538029" cy="707886"/>
            </a:xfrm>
            <a:prstGeom prst="rect">
              <a:avLst/>
            </a:prstGeom>
            <a:noFill/>
          </p:spPr>
          <p:txBody>
            <a:bodyPr wrap="square" rtlCol="0">
              <a:spAutoFit/>
            </a:bodyPr>
            <a:lstStyle/>
            <a:p>
              <a:r>
                <a:rPr lang="en-GB" sz="2000" dirty="0">
                  <a:solidFill>
                    <a:schemeClr val="bg1"/>
                  </a:solidFill>
                </a:rPr>
                <a:t>Click on the link to watch a short film explaining industrialisation.</a:t>
              </a:r>
            </a:p>
          </p:txBody>
        </p:sp>
        <p:pic>
          <p:nvPicPr>
            <p:cNvPr id="4" name="Picture 3" descr="A blue triangle in a white circle&#10;&#10;Description automatically generated">
              <a:hlinkClick r:id="rId4"/>
              <a:extLst>
                <a:ext uri="{FF2B5EF4-FFF2-40B4-BE49-F238E27FC236}">
                  <a16:creationId xmlns:a16="http://schemas.microsoft.com/office/drawing/2014/main" id="{D15BC6F1-8289-A085-AFB3-48DDE428A883}"/>
                </a:ext>
              </a:extLst>
            </p:cNvPr>
            <p:cNvPicPr>
              <a:picLocks noChangeAspect="1"/>
            </p:cNvPicPr>
            <p:nvPr/>
          </p:nvPicPr>
          <p:blipFill>
            <a:blip r:embed="rId5"/>
            <a:stretch>
              <a:fillRect/>
            </a:stretch>
          </p:blipFill>
          <p:spPr>
            <a:xfrm>
              <a:off x="385007" y="5577439"/>
              <a:ext cx="933626" cy="915385"/>
            </a:xfrm>
            <a:prstGeom prst="rect">
              <a:avLst/>
            </a:prstGeom>
          </p:spPr>
        </p:pic>
      </p:grpSp>
      <p:pic>
        <p:nvPicPr>
          <p:cNvPr id="11" name="Picture 10" descr="A person in a suit and top hat&#10;&#10;Description automatically generated">
            <a:extLst>
              <a:ext uri="{FF2B5EF4-FFF2-40B4-BE49-F238E27FC236}">
                <a16:creationId xmlns:a16="http://schemas.microsoft.com/office/drawing/2014/main" id="{62A0327E-4BE2-4924-A79A-AF090132EA0E}"/>
              </a:ext>
            </a:extLst>
          </p:cNvPr>
          <p:cNvPicPr>
            <a:picLocks noChangeAspect="1"/>
          </p:cNvPicPr>
          <p:nvPr/>
        </p:nvPicPr>
        <p:blipFill>
          <a:blip r:embed="rId6"/>
          <a:stretch>
            <a:fillRect/>
          </a:stretch>
        </p:blipFill>
        <p:spPr>
          <a:xfrm>
            <a:off x="6637468" y="-380232"/>
            <a:ext cx="2876344" cy="3758334"/>
          </a:xfrm>
          <a:prstGeom prst="rect">
            <a:avLst/>
          </a:prstGeom>
        </p:spPr>
      </p:pic>
      <p:grpSp>
        <p:nvGrpSpPr>
          <p:cNvPr id="19" name="Group 18">
            <a:extLst>
              <a:ext uri="{FF2B5EF4-FFF2-40B4-BE49-F238E27FC236}">
                <a16:creationId xmlns:a16="http://schemas.microsoft.com/office/drawing/2014/main" id="{0D2D8834-4ED5-F992-A664-B939F1231022}"/>
              </a:ext>
            </a:extLst>
          </p:cNvPr>
          <p:cNvGrpSpPr/>
          <p:nvPr/>
        </p:nvGrpSpPr>
        <p:grpSpPr>
          <a:xfrm>
            <a:off x="215900" y="2780174"/>
            <a:ext cx="8543092" cy="1969836"/>
            <a:chOff x="256407" y="2159835"/>
            <a:chExt cx="8543092" cy="1969836"/>
          </a:xfrm>
        </p:grpSpPr>
        <p:pic>
          <p:nvPicPr>
            <p:cNvPr id="233" name="Picture 232">
              <a:extLst>
                <a:ext uri="{FF2B5EF4-FFF2-40B4-BE49-F238E27FC236}">
                  <a16:creationId xmlns:a16="http://schemas.microsoft.com/office/drawing/2014/main" id="{CFF54DFA-2745-8451-938D-619638F6D38F}"/>
                </a:ext>
              </a:extLst>
            </p:cNvPr>
            <p:cNvPicPr>
              <a:picLocks noChangeAspect="1"/>
            </p:cNvPicPr>
            <p:nvPr/>
          </p:nvPicPr>
          <p:blipFill rotWithShape="1">
            <a:blip r:embed="rId7"/>
            <a:srcRect b="48738"/>
            <a:stretch/>
          </p:blipFill>
          <p:spPr>
            <a:xfrm>
              <a:off x="256407" y="2159835"/>
              <a:ext cx="8543092" cy="1680645"/>
            </a:xfrm>
            <a:prstGeom prst="rect">
              <a:avLst/>
            </a:prstGeom>
          </p:spPr>
        </p:pic>
        <p:pic>
          <p:nvPicPr>
            <p:cNvPr id="17" name="Picture 16">
              <a:extLst>
                <a:ext uri="{FF2B5EF4-FFF2-40B4-BE49-F238E27FC236}">
                  <a16:creationId xmlns:a16="http://schemas.microsoft.com/office/drawing/2014/main" id="{2636AC67-9CCD-C9DD-88F0-4856FEC53B8B}"/>
                </a:ext>
              </a:extLst>
            </p:cNvPr>
            <p:cNvPicPr>
              <a:picLocks noChangeAspect="1"/>
            </p:cNvPicPr>
            <p:nvPr/>
          </p:nvPicPr>
          <p:blipFill rotWithShape="1">
            <a:blip r:embed="rId8"/>
            <a:srcRect t="48361"/>
            <a:stretch/>
          </p:blipFill>
          <p:spPr>
            <a:xfrm>
              <a:off x="4847002" y="3840480"/>
              <a:ext cx="1937847" cy="178894"/>
            </a:xfrm>
            <a:prstGeom prst="rect">
              <a:avLst/>
            </a:prstGeom>
          </p:spPr>
        </p:pic>
        <p:sp>
          <p:nvSpPr>
            <p:cNvPr id="18" name="TextBox 17">
              <a:extLst>
                <a:ext uri="{FF2B5EF4-FFF2-40B4-BE49-F238E27FC236}">
                  <a16:creationId xmlns:a16="http://schemas.microsoft.com/office/drawing/2014/main" id="{990CA2AD-081B-6D95-39EE-CD1E78828E08}"/>
                </a:ext>
              </a:extLst>
            </p:cNvPr>
            <p:cNvSpPr txBox="1"/>
            <p:nvPr/>
          </p:nvSpPr>
          <p:spPr>
            <a:xfrm>
              <a:off x="5480644" y="3852672"/>
              <a:ext cx="670561" cy="276999"/>
            </a:xfrm>
            <a:prstGeom prst="rect">
              <a:avLst/>
            </a:prstGeom>
            <a:solidFill>
              <a:schemeClr val="bg1"/>
            </a:solidFill>
          </p:spPr>
          <p:txBody>
            <a:bodyPr wrap="square" rtlCol="0">
              <a:spAutoFit/>
            </a:bodyPr>
            <a:lstStyle/>
            <a:p>
              <a:pPr algn="ctr"/>
              <a:r>
                <a:rPr lang="en-GB" sz="1200" b="1" dirty="0">
                  <a:solidFill>
                    <a:srgbClr val="2F2967"/>
                  </a:solidFill>
                </a:rPr>
                <a:t>Brunel</a:t>
              </a:r>
            </a:p>
          </p:txBody>
        </p:sp>
      </p:grpSp>
      <p:pic>
        <p:nvPicPr>
          <p:cNvPr id="12" name="Picture 11" descr="A grey factory with smoke coming out of it&#10;&#10;Description automatically generated">
            <a:extLst>
              <a:ext uri="{FF2B5EF4-FFF2-40B4-BE49-F238E27FC236}">
                <a16:creationId xmlns:a16="http://schemas.microsoft.com/office/drawing/2014/main" id="{C55D8785-08A0-548C-AD5E-96F8F3331E95}"/>
              </a:ext>
            </a:extLst>
          </p:cNvPr>
          <p:cNvPicPr>
            <a:picLocks noChangeAspect="1"/>
          </p:cNvPicPr>
          <p:nvPr/>
        </p:nvPicPr>
        <p:blipFill>
          <a:blip r:embed="rId9"/>
          <a:stretch>
            <a:fillRect/>
          </a:stretch>
        </p:blipFill>
        <p:spPr>
          <a:xfrm flipH="1">
            <a:off x="4806495" y="5161835"/>
            <a:ext cx="1473618" cy="1548036"/>
          </a:xfrm>
          <a:prstGeom prst="rect">
            <a:avLst/>
          </a:prstGeom>
        </p:spPr>
      </p:pic>
    </p:spTree>
    <p:extLst>
      <p:ext uri="{BB962C8B-B14F-4D97-AF65-F5344CB8AC3E}">
        <p14:creationId xmlns:p14="http://schemas.microsoft.com/office/powerpoint/2010/main" val="1151192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54"/>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968C462C-FBB8-5938-DFE9-1AF049832F7C}"/>
              </a:ext>
            </a:extLst>
          </p:cNvPr>
          <p:cNvSpPr/>
          <p:nvPr/>
        </p:nvSpPr>
        <p:spPr>
          <a:xfrm>
            <a:off x="391713" y="3883483"/>
            <a:ext cx="8373984" cy="1366249"/>
          </a:xfrm>
          <a:prstGeom prst="roundRect">
            <a:avLst>
              <a:gd name="adj" fmla="val 9077"/>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000" b="1" i="0" u="none" strike="noStrike" kern="0" cap="none" spc="0" normalizeH="0" baseline="0" noProof="0" dirty="0">
                <a:ln>
                  <a:noFill/>
                </a:ln>
                <a:solidFill>
                  <a:srgbClr val="FFFFFF"/>
                </a:solidFill>
                <a:effectLst/>
                <a:uLnTx/>
                <a:uFillTx/>
                <a:latin typeface="Arial"/>
                <a:sym typeface="Arial"/>
              </a:rPr>
              <a:t>TASK</a:t>
            </a:r>
            <a:r>
              <a:rPr kumimoji="0" lang="en-GB" sz="2000" i="0" u="none" strike="noStrike" kern="0" cap="none" spc="0" normalizeH="0" baseline="0" noProof="0" dirty="0">
                <a:ln>
                  <a:noFill/>
                </a:ln>
                <a:solidFill>
                  <a:srgbClr val="FFFFFF"/>
                </a:solidFill>
                <a:effectLst/>
                <a:uLnTx/>
                <a:uFillTx/>
                <a:latin typeface="Arial"/>
                <a:sym typeface="Arial"/>
              </a:rPr>
              <a:t>: </a:t>
            </a:r>
            <a:r>
              <a:rPr lang="en-GB" sz="2000" dirty="0">
                <a:solidFill>
                  <a:srgbClr val="FFFFFF"/>
                </a:solidFill>
                <a:latin typeface="Arial"/>
              </a:rPr>
              <a:t>Put these four years in order from oldest to newest.</a:t>
            </a:r>
            <a:endParaRPr kumimoji="0" lang="en-GB" sz="1800" b="0" i="1" u="none" strike="noStrike" kern="0" cap="none" spc="0" normalizeH="0" baseline="0" noProof="0" dirty="0">
              <a:ln>
                <a:noFill/>
              </a:ln>
              <a:solidFill>
                <a:srgbClr val="FF0000"/>
              </a:solidFill>
              <a:effectLst/>
              <a:uLnTx/>
              <a:uFillTx/>
              <a:latin typeface="Arial"/>
              <a:ea typeface="+mn-ea"/>
              <a:cs typeface="+mn-cs"/>
              <a:sym typeface="Arial"/>
            </a:endParaRPr>
          </a:p>
        </p:txBody>
      </p:sp>
      <p:sp>
        <p:nvSpPr>
          <p:cNvPr id="2" name="Rectangle: Rounded Corners 1">
            <a:extLst>
              <a:ext uri="{FF2B5EF4-FFF2-40B4-BE49-F238E27FC236}">
                <a16:creationId xmlns:a16="http://schemas.microsoft.com/office/drawing/2014/main" id="{292E8638-FB9E-59AC-2AD0-A5E489001B72}"/>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How to sort by year</a:t>
            </a:r>
          </a:p>
        </p:txBody>
      </p:sp>
      <p:sp>
        <p:nvSpPr>
          <p:cNvPr id="8" name="Rectangle: Rounded Corners 7">
            <a:extLst>
              <a:ext uri="{FF2B5EF4-FFF2-40B4-BE49-F238E27FC236}">
                <a16:creationId xmlns:a16="http://schemas.microsoft.com/office/drawing/2014/main" id="{D0630469-A4F9-6899-5AA3-5AC6A46F7B14}"/>
              </a:ext>
            </a:extLst>
          </p:cNvPr>
          <p:cNvSpPr/>
          <p:nvPr/>
        </p:nvSpPr>
        <p:spPr>
          <a:xfrm>
            <a:off x="385008" y="1280560"/>
            <a:ext cx="8373985" cy="2441586"/>
          </a:xfrm>
          <a:prstGeom prst="roundRect">
            <a:avLst>
              <a:gd name="adj" fmla="val 4963"/>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Sorting by year can be a little tricky. 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first 2 digits </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of a year tell you 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century</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so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17</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50 is in 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1700s</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which is before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18</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40 which is in 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1800s</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a:t>
            </a:r>
          </a:p>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next two digits </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tell you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how far through the century you are</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So, 17</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50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is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50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years on from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1700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18</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40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is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40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years on from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1800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a:t>
            </a:r>
          </a:p>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1800" b="1" i="0" u="none" strike="noStrike" kern="0" cap="none" spc="0" normalizeH="0" baseline="0" noProof="0" dirty="0">
                <a:ln>
                  <a:noFill/>
                </a:ln>
                <a:solidFill>
                  <a:srgbClr val="2F2967"/>
                </a:solidFill>
                <a:effectLst/>
                <a:uLnTx/>
                <a:uFillTx/>
                <a:latin typeface="Arial"/>
                <a:sym typeface="Arial"/>
              </a:rPr>
              <a:t>To sort years</a:t>
            </a:r>
            <a:r>
              <a:rPr lang="en-GB" sz="1800" b="1" dirty="0">
                <a:solidFill>
                  <a:srgbClr val="2F2967"/>
                </a:solidFill>
                <a:latin typeface="Arial"/>
              </a:rPr>
              <a:t>:</a:t>
            </a:r>
            <a:endParaRPr kumimoji="0" lang="en-GB" sz="1800" b="1" i="0" u="none" strike="noStrike" kern="0" cap="none" spc="0" normalizeH="0" baseline="0" noProof="0" dirty="0">
              <a:ln>
                <a:noFill/>
              </a:ln>
              <a:solidFill>
                <a:srgbClr val="2F2967"/>
              </a:solidFill>
              <a:effectLst/>
              <a:uLnTx/>
              <a:uFillTx/>
              <a:latin typeface="Arial"/>
              <a:sym typeface="Arial"/>
            </a:endParaRPr>
          </a:p>
          <a:p>
            <a:pPr marL="630238" marR="0" lvl="0" indent="-342900" algn="l" defTabSz="914400" rtl="0" eaLnBrk="1" fontAlgn="auto" latinLnBrk="0" hangingPunct="1">
              <a:lnSpc>
                <a:spcPct val="100000"/>
              </a:lnSpc>
              <a:spcBef>
                <a:spcPts val="0"/>
              </a:spcBef>
              <a:spcAft>
                <a:spcPts val="600"/>
              </a:spcAft>
              <a:buClr>
                <a:srgbClr val="2C2B64"/>
              </a:buClr>
              <a:buSzTx/>
              <a:buFont typeface="+mj-lt"/>
              <a:buAutoNum type="arabicParenR"/>
              <a:tabLst/>
              <a:defRPr/>
            </a:pPr>
            <a:r>
              <a:rPr kumimoji="0" lang="en-GB" sz="1800" b="1" i="0" u="none" strike="noStrike" kern="0" cap="none" spc="0" normalizeH="0" baseline="0" noProof="0" dirty="0">
                <a:ln>
                  <a:noFill/>
                </a:ln>
                <a:solidFill>
                  <a:srgbClr val="2F2967"/>
                </a:solidFill>
                <a:effectLst/>
                <a:uLnTx/>
                <a:uFillTx/>
                <a:latin typeface="Arial"/>
                <a:sym typeface="Arial"/>
              </a:rPr>
              <a:t>Sort by the first two digits (the lower the digits the earlier it is)</a:t>
            </a:r>
          </a:p>
          <a:p>
            <a:pPr marL="630238" indent="-342900">
              <a:spcAft>
                <a:spcPts val="600"/>
              </a:spcAft>
              <a:buClr>
                <a:srgbClr val="2C2B64"/>
              </a:buClr>
              <a:buFont typeface="+mj-lt"/>
              <a:buAutoNum type="arabicParenR"/>
              <a:defRPr/>
            </a:pPr>
            <a:r>
              <a:rPr lang="en-GB" sz="1800" b="1" dirty="0">
                <a:solidFill>
                  <a:srgbClr val="2F2967"/>
                </a:solidFill>
                <a:latin typeface="Arial"/>
              </a:rPr>
              <a:t>Sort by the second two digits </a:t>
            </a:r>
            <a:r>
              <a:rPr kumimoji="0" lang="en-GB" sz="1800" b="1" i="0" u="none" strike="noStrike" kern="0" cap="none" spc="0" normalizeH="0" baseline="0" noProof="0" dirty="0">
                <a:ln>
                  <a:noFill/>
                </a:ln>
                <a:solidFill>
                  <a:srgbClr val="2F2967"/>
                </a:solidFill>
                <a:effectLst/>
                <a:uLnTx/>
                <a:uFillTx/>
                <a:latin typeface="Arial"/>
                <a:sym typeface="Arial"/>
              </a:rPr>
              <a:t>(the lower the digits the earlier it is)</a:t>
            </a:r>
          </a:p>
        </p:txBody>
      </p:sp>
      <p:pic>
        <p:nvPicPr>
          <p:cNvPr id="4" name="Picture 3" descr="A picture containing text, clipart&#10;&#10;Description automatically generated">
            <a:extLst>
              <a:ext uri="{FF2B5EF4-FFF2-40B4-BE49-F238E27FC236}">
                <a16:creationId xmlns:a16="http://schemas.microsoft.com/office/drawing/2014/main" id="{56DA12EC-9907-C539-2E0D-C173657668B6}"/>
              </a:ext>
            </a:extLst>
          </p:cNvPr>
          <p:cNvPicPr>
            <a:picLocks noChangeAspect="1"/>
          </p:cNvPicPr>
          <p:nvPr/>
        </p:nvPicPr>
        <p:blipFill>
          <a:blip r:embed="rId3"/>
          <a:stretch>
            <a:fillRect/>
          </a:stretch>
        </p:blipFill>
        <p:spPr>
          <a:xfrm>
            <a:off x="7379493" y="6211704"/>
            <a:ext cx="1685649" cy="568417"/>
          </a:xfrm>
          <a:prstGeom prst="rect">
            <a:avLst/>
          </a:prstGeom>
        </p:spPr>
      </p:pic>
      <p:sp>
        <p:nvSpPr>
          <p:cNvPr id="5" name="TextBox 4">
            <a:extLst>
              <a:ext uri="{FF2B5EF4-FFF2-40B4-BE49-F238E27FC236}">
                <a16:creationId xmlns:a16="http://schemas.microsoft.com/office/drawing/2014/main" id="{9E4DF356-90BF-ECDB-8E63-26179EE34589}"/>
              </a:ext>
            </a:extLst>
          </p:cNvPr>
          <p:cNvSpPr txBox="1"/>
          <p:nvPr/>
        </p:nvSpPr>
        <p:spPr>
          <a:xfrm>
            <a:off x="391713" y="5411069"/>
            <a:ext cx="8373984" cy="462606"/>
          </a:xfrm>
          <a:prstGeom prst="roundRect">
            <a:avLst>
              <a:gd name="adj" fmla="val 20487"/>
            </a:avLst>
          </a:prstGeom>
          <a:solidFill>
            <a:srgbClr val="B52664"/>
          </a:solidFill>
          <a:ln w="28575">
            <a:solidFill>
              <a:srgbClr val="2C2B64"/>
            </a:solidFill>
          </a:ln>
        </p:spPr>
        <p:txBody>
          <a:bodyPr wrap="square">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dirty="0">
                <a:ln>
                  <a:noFill/>
                </a:ln>
                <a:solidFill>
                  <a:srgbClr val="FFFFFF"/>
                </a:solidFill>
                <a:effectLst/>
                <a:uLnTx/>
                <a:uFillTx/>
                <a:sym typeface="Arial"/>
              </a:rPr>
              <a:t>STRETCH</a:t>
            </a:r>
            <a:r>
              <a:rPr kumimoji="0" lang="en-GB" sz="1800" b="0" i="1" u="none" strike="noStrike" kern="0" cap="none" spc="0" normalizeH="0" baseline="0" noProof="0" dirty="0">
                <a:ln>
                  <a:noFill/>
                </a:ln>
                <a:solidFill>
                  <a:srgbClr val="FFFFFF"/>
                </a:solidFill>
                <a:effectLst/>
                <a:uLnTx/>
                <a:uFillTx/>
                <a:sym typeface="Arial"/>
              </a:rPr>
              <a:t>: </a:t>
            </a:r>
            <a:r>
              <a:rPr lang="en-GB" sz="1800" dirty="0">
                <a:solidFill>
                  <a:srgbClr val="FFFFFF"/>
                </a:solidFill>
              </a:rPr>
              <a:t>Write an additional date which comes in between each of the dates</a:t>
            </a:r>
            <a:r>
              <a:rPr kumimoji="0" lang="en-GB" sz="1800" b="0" i="0" u="none" strike="noStrike" kern="0" cap="none" spc="0" normalizeH="0" baseline="0" noProof="0" dirty="0">
                <a:ln>
                  <a:noFill/>
                </a:ln>
                <a:solidFill>
                  <a:srgbClr val="FFFFFF"/>
                </a:solidFill>
                <a:effectLst/>
                <a:uLnTx/>
                <a:uFillTx/>
                <a:sym typeface="Arial"/>
              </a:rPr>
              <a:t>.</a:t>
            </a:r>
          </a:p>
        </p:txBody>
      </p:sp>
      <p:sp>
        <p:nvSpPr>
          <p:cNvPr id="7" name="Rectangle: Rounded Corners 6">
            <a:extLst>
              <a:ext uri="{FF2B5EF4-FFF2-40B4-BE49-F238E27FC236}">
                <a16:creationId xmlns:a16="http://schemas.microsoft.com/office/drawing/2014/main" id="{7320B26F-E565-C47B-FE26-6548986CEF00}"/>
              </a:ext>
            </a:extLst>
          </p:cNvPr>
          <p:cNvSpPr/>
          <p:nvPr/>
        </p:nvSpPr>
        <p:spPr>
          <a:xfrm>
            <a:off x="995493" y="4419962"/>
            <a:ext cx="1399592" cy="678461"/>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B52664"/>
                </a:solidFill>
              </a:rPr>
              <a:t>19</a:t>
            </a:r>
            <a:r>
              <a:rPr lang="en-GB" sz="2800" dirty="0">
                <a:solidFill>
                  <a:srgbClr val="2C2B64"/>
                </a:solidFill>
              </a:rPr>
              <a:t>01</a:t>
            </a:r>
            <a:endParaRPr lang="en-GB" dirty="0">
              <a:solidFill>
                <a:srgbClr val="2C2B64"/>
              </a:solidFill>
            </a:endParaRPr>
          </a:p>
        </p:txBody>
      </p:sp>
      <p:sp>
        <p:nvSpPr>
          <p:cNvPr id="12" name="Rectangle: Rounded Corners 11">
            <a:extLst>
              <a:ext uri="{FF2B5EF4-FFF2-40B4-BE49-F238E27FC236}">
                <a16:creationId xmlns:a16="http://schemas.microsoft.com/office/drawing/2014/main" id="{D55ED84A-5755-E86C-4578-7B1840832681}"/>
              </a:ext>
            </a:extLst>
          </p:cNvPr>
          <p:cNvSpPr/>
          <p:nvPr/>
        </p:nvSpPr>
        <p:spPr>
          <a:xfrm>
            <a:off x="2878910" y="4419962"/>
            <a:ext cx="1399592" cy="678461"/>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B52664"/>
                </a:solidFill>
              </a:rPr>
              <a:t>18</a:t>
            </a:r>
            <a:r>
              <a:rPr lang="en-GB" sz="2800" dirty="0">
                <a:solidFill>
                  <a:srgbClr val="2C2B64"/>
                </a:solidFill>
              </a:rPr>
              <a:t>40</a:t>
            </a:r>
            <a:endParaRPr lang="en-GB" dirty="0"/>
          </a:p>
        </p:txBody>
      </p:sp>
      <p:sp>
        <p:nvSpPr>
          <p:cNvPr id="13" name="Rectangle: Rounded Corners 12">
            <a:extLst>
              <a:ext uri="{FF2B5EF4-FFF2-40B4-BE49-F238E27FC236}">
                <a16:creationId xmlns:a16="http://schemas.microsoft.com/office/drawing/2014/main" id="{3C02D690-5354-BE3C-9662-0A94A8DB0C14}"/>
              </a:ext>
            </a:extLst>
          </p:cNvPr>
          <p:cNvSpPr/>
          <p:nvPr/>
        </p:nvSpPr>
        <p:spPr>
          <a:xfrm>
            <a:off x="4762327" y="4419961"/>
            <a:ext cx="1399592" cy="678461"/>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B52664"/>
                </a:solidFill>
              </a:rPr>
              <a:t>17</a:t>
            </a:r>
            <a:r>
              <a:rPr lang="en-GB" sz="2800" dirty="0">
                <a:solidFill>
                  <a:srgbClr val="2C2B64"/>
                </a:solidFill>
              </a:rPr>
              <a:t>60</a:t>
            </a:r>
            <a:endParaRPr lang="en-GB" dirty="0"/>
          </a:p>
        </p:txBody>
      </p:sp>
      <p:sp>
        <p:nvSpPr>
          <p:cNvPr id="14" name="Rectangle: Rounded Corners 13">
            <a:extLst>
              <a:ext uri="{FF2B5EF4-FFF2-40B4-BE49-F238E27FC236}">
                <a16:creationId xmlns:a16="http://schemas.microsoft.com/office/drawing/2014/main" id="{0FDDD2F8-F31F-AC87-981F-BB3FC11C67AC}"/>
              </a:ext>
            </a:extLst>
          </p:cNvPr>
          <p:cNvSpPr/>
          <p:nvPr/>
        </p:nvSpPr>
        <p:spPr>
          <a:xfrm>
            <a:off x="6645744" y="4419962"/>
            <a:ext cx="1399592" cy="678460"/>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B52664"/>
                </a:solidFill>
              </a:rPr>
              <a:t>18</a:t>
            </a:r>
            <a:r>
              <a:rPr lang="en-GB" sz="2800" dirty="0">
                <a:solidFill>
                  <a:srgbClr val="2C2B64"/>
                </a:solidFill>
              </a:rPr>
              <a:t>15</a:t>
            </a:r>
            <a:endParaRPr lang="en-GB" dirty="0"/>
          </a:p>
        </p:txBody>
      </p:sp>
      <p:pic>
        <p:nvPicPr>
          <p:cNvPr id="20" name="Picture 19" descr="A calendar with a red and white page&#10;&#10;Description automatically generated">
            <a:extLst>
              <a:ext uri="{FF2B5EF4-FFF2-40B4-BE49-F238E27FC236}">
                <a16:creationId xmlns:a16="http://schemas.microsoft.com/office/drawing/2014/main" id="{04C9B51F-F428-85CB-AFF1-C7B06BD31117}"/>
              </a:ext>
            </a:extLst>
          </p:cNvPr>
          <p:cNvPicPr>
            <a:picLocks noChangeAspect="1"/>
          </p:cNvPicPr>
          <p:nvPr/>
        </p:nvPicPr>
        <p:blipFill>
          <a:blip r:embed="rId4"/>
          <a:stretch>
            <a:fillRect/>
          </a:stretch>
        </p:blipFill>
        <p:spPr>
          <a:xfrm rot="168987">
            <a:off x="7245725" y="89310"/>
            <a:ext cx="1127308" cy="1238348"/>
          </a:xfrm>
          <a:prstGeom prst="rect">
            <a:avLst/>
          </a:prstGeom>
        </p:spPr>
      </p:pic>
    </p:spTree>
    <p:extLst>
      <p:ext uri="{BB962C8B-B14F-4D97-AF65-F5344CB8AC3E}">
        <p14:creationId xmlns:p14="http://schemas.microsoft.com/office/powerpoint/2010/main" val="2198114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4.16667E-6 -1.48148E-6 L -0.39688 0.14491 " pathEditMode="relative" rAng="0" ptsTypes="AA">
                                      <p:cBhvr>
                                        <p:cTn id="12" dur="2000" fill="hold"/>
                                        <p:tgtEl>
                                          <p:spTgt spid="13"/>
                                        </p:tgtEl>
                                        <p:attrNameLst>
                                          <p:attrName>ppt_x</p:attrName>
                                          <p:attrName>ppt_y</p:attrName>
                                        </p:attrNameLst>
                                      </p:cBhvr>
                                      <p:rCtr x="-19844" y="7245"/>
                                    </p:animMotion>
                                  </p:childTnLst>
                                </p:cTn>
                              </p:par>
                            </p:childTnLst>
                          </p:cTn>
                        </p:par>
                      </p:childTnLst>
                    </p:cTn>
                  </p:par>
                  <p:par>
                    <p:cTn id="13" fill="hold">
                      <p:stCondLst>
                        <p:cond delay="indefinite"/>
                      </p:stCondLst>
                      <p:childTnLst>
                        <p:par>
                          <p:cTn id="14" fill="hold">
                            <p:stCondLst>
                              <p:cond delay="0"/>
                            </p:stCondLst>
                            <p:childTnLst>
                              <p:par>
                                <p:cTn id="15" presetID="35" presetClass="path" presetSubtype="0" accel="50000" decel="50000" fill="hold" grpId="0" nodeType="clickEffect">
                                  <p:stCondLst>
                                    <p:cond delay="0"/>
                                  </p:stCondLst>
                                  <p:childTnLst>
                                    <p:animMotion origin="layout" path="M 1.38889E-6 -1.48148E-6 L -0.40903 0.14491 " pathEditMode="relative" rAng="0" ptsTypes="AA">
                                      <p:cBhvr>
                                        <p:cTn id="16" dur="2000" fill="hold"/>
                                        <p:tgtEl>
                                          <p:spTgt spid="14"/>
                                        </p:tgtEl>
                                        <p:attrNameLst>
                                          <p:attrName>ppt_x</p:attrName>
                                          <p:attrName>ppt_y</p:attrName>
                                        </p:attrNameLst>
                                      </p:cBhvr>
                                      <p:rCtr x="-20451" y="7245"/>
                                    </p:animMotion>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grpId="0" nodeType="clickEffect">
                                  <p:stCondLst>
                                    <p:cond delay="0"/>
                                  </p:stCondLst>
                                  <p:childTnLst>
                                    <p:animMotion origin="layout" path="M 5.55556E-7 -1.48148E-6 L 0.19861 0.14491 " pathEditMode="relative" rAng="0" ptsTypes="AA">
                                      <p:cBhvr>
                                        <p:cTn id="20" dur="2000" fill="hold"/>
                                        <p:tgtEl>
                                          <p:spTgt spid="12"/>
                                        </p:tgtEl>
                                        <p:attrNameLst>
                                          <p:attrName>ppt_x</p:attrName>
                                          <p:attrName>ppt_y</p:attrName>
                                        </p:attrNameLst>
                                      </p:cBhvr>
                                      <p:rCtr x="9931" y="7245"/>
                                    </p:animMotion>
                                  </p:childTnLst>
                                </p:cTn>
                              </p:par>
                            </p:childTnLst>
                          </p:cTn>
                        </p:par>
                      </p:childTnLst>
                    </p:cTn>
                  </p:par>
                  <p:par>
                    <p:cTn id="21" fill="hold">
                      <p:stCondLst>
                        <p:cond delay="indefinite"/>
                      </p:stCondLst>
                      <p:childTnLst>
                        <p:par>
                          <p:cTn id="22" fill="hold">
                            <p:stCondLst>
                              <p:cond delay="0"/>
                            </p:stCondLst>
                            <p:childTnLst>
                              <p:par>
                                <p:cTn id="23" presetID="49" presetClass="path" presetSubtype="0" accel="50000" decel="50000" fill="hold" grpId="0" nodeType="clickEffect">
                                  <p:stCondLst>
                                    <p:cond delay="0"/>
                                  </p:stCondLst>
                                  <p:childTnLst>
                                    <p:animMotion origin="layout" path="M 3.33333E-6 -1.48148E-6 L 0.6059 0.12593 " pathEditMode="relative" rAng="0" ptsTypes="AA">
                                      <p:cBhvr>
                                        <p:cTn id="24" dur="2000" fill="hold"/>
                                        <p:tgtEl>
                                          <p:spTgt spid="7"/>
                                        </p:tgtEl>
                                        <p:attrNameLst>
                                          <p:attrName>ppt_x</p:attrName>
                                          <p:attrName>ppt_y</p:attrName>
                                        </p:attrNameLst>
                                      </p:cBhvr>
                                      <p:rCtr x="30295" y="629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54"/>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968C462C-FBB8-5938-DFE9-1AF049832F7C}"/>
              </a:ext>
            </a:extLst>
          </p:cNvPr>
          <p:cNvSpPr/>
          <p:nvPr/>
        </p:nvSpPr>
        <p:spPr>
          <a:xfrm>
            <a:off x="385009" y="1334433"/>
            <a:ext cx="8373984" cy="1322706"/>
          </a:xfrm>
          <a:prstGeom prst="roundRect">
            <a:avLst>
              <a:gd name="adj" fmla="val 9077"/>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sym typeface="Arial"/>
              </a:rPr>
              <a:t>TASK</a:t>
            </a:r>
            <a:r>
              <a:rPr kumimoji="0" lang="en-GB" sz="2400" i="0" u="none" strike="noStrike" kern="0" cap="none" spc="0" normalizeH="0" baseline="0" noProof="0" dirty="0">
                <a:ln>
                  <a:noFill/>
                </a:ln>
                <a:solidFill>
                  <a:srgbClr val="FFFFFF"/>
                </a:solidFill>
                <a:effectLst/>
                <a:uLnTx/>
                <a:uFillTx/>
                <a:latin typeface="Arial"/>
                <a:sym typeface="Arial"/>
              </a:rPr>
              <a:t>: </a:t>
            </a:r>
            <a:r>
              <a:rPr lang="en-GB" sz="2400" dirty="0">
                <a:solidFill>
                  <a:srgbClr val="FFFFFF"/>
                </a:solidFill>
                <a:latin typeface="Arial"/>
              </a:rPr>
              <a:t>The cards show the key events in Brunel’s personal life. Put the cards in the order they happened to create a </a:t>
            </a:r>
            <a:r>
              <a:rPr lang="en-GB" sz="2400" b="1" dirty="0">
                <a:solidFill>
                  <a:srgbClr val="FFFFFF"/>
                </a:solidFill>
                <a:latin typeface="Arial"/>
              </a:rPr>
              <a:t>biography</a:t>
            </a:r>
            <a:r>
              <a:rPr lang="en-GB" sz="2400" dirty="0">
                <a:solidFill>
                  <a:srgbClr val="FFFFFF"/>
                </a:solidFill>
                <a:latin typeface="Arial"/>
              </a:rPr>
              <a:t> of Brunel’s personal life. </a:t>
            </a:r>
            <a:endParaRPr kumimoji="0" lang="en-GB" sz="2000" b="0" i="1" u="none" strike="noStrike" kern="0" cap="none" spc="0" normalizeH="0" baseline="0" noProof="0" dirty="0">
              <a:ln>
                <a:noFill/>
              </a:ln>
              <a:solidFill>
                <a:srgbClr val="FF0000"/>
              </a:solidFill>
              <a:effectLst/>
              <a:uLnTx/>
              <a:uFillTx/>
              <a:latin typeface="Arial"/>
              <a:ea typeface="+mn-ea"/>
              <a:cs typeface="+mn-cs"/>
              <a:sym typeface="Arial"/>
            </a:endParaRPr>
          </a:p>
        </p:txBody>
      </p:sp>
      <p:sp>
        <p:nvSpPr>
          <p:cNvPr id="2" name="Rectangle: Rounded Corners 1">
            <a:extLst>
              <a:ext uri="{FF2B5EF4-FFF2-40B4-BE49-F238E27FC236}">
                <a16:creationId xmlns:a16="http://schemas.microsoft.com/office/drawing/2014/main" id="{292E8638-FB9E-59AC-2AD0-A5E489001B72}"/>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Biography of Brunel</a:t>
            </a:r>
          </a:p>
        </p:txBody>
      </p:sp>
      <p:pic>
        <p:nvPicPr>
          <p:cNvPr id="4" name="Picture 3" descr="A picture containing text, clipart&#10;&#10;Description automatically generated">
            <a:extLst>
              <a:ext uri="{FF2B5EF4-FFF2-40B4-BE49-F238E27FC236}">
                <a16:creationId xmlns:a16="http://schemas.microsoft.com/office/drawing/2014/main" id="{56DA12EC-9907-C539-2E0D-C173657668B6}"/>
              </a:ext>
            </a:extLst>
          </p:cNvPr>
          <p:cNvPicPr>
            <a:picLocks noChangeAspect="1"/>
          </p:cNvPicPr>
          <p:nvPr/>
        </p:nvPicPr>
        <p:blipFill>
          <a:blip r:embed="rId3"/>
          <a:stretch>
            <a:fillRect/>
          </a:stretch>
        </p:blipFill>
        <p:spPr>
          <a:xfrm>
            <a:off x="7379493" y="6211704"/>
            <a:ext cx="1685649" cy="568417"/>
          </a:xfrm>
          <a:prstGeom prst="rect">
            <a:avLst/>
          </a:prstGeom>
        </p:spPr>
      </p:pic>
      <p:pic>
        <p:nvPicPr>
          <p:cNvPr id="10" name="Picture 9" descr="A poster with a timeline of history&#10;&#10;Description automatically generated with medium confidence">
            <a:extLst>
              <a:ext uri="{FF2B5EF4-FFF2-40B4-BE49-F238E27FC236}">
                <a16:creationId xmlns:a16="http://schemas.microsoft.com/office/drawing/2014/main" id="{DFF8C8C1-877B-E62F-DCA1-C7F5839A0C6F}"/>
              </a:ext>
            </a:extLst>
          </p:cNvPr>
          <p:cNvPicPr>
            <a:picLocks noChangeAspect="1"/>
          </p:cNvPicPr>
          <p:nvPr/>
        </p:nvPicPr>
        <p:blipFill rotWithShape="1">
          <a:blip r:embed="rId4"/>
          <a:srcRect l="5734" t="10227" r="49720" b="68774"/>
          <a:stretch/>
        </p:blipFill>
        <p:spPr>
          <a:xfrm rot="20993356">
            <a:off x="2664157" y="4772357"/>
            <a:ext cx="2098040" cy="1440181"/>
          </a:xfrm>
          <a:prstGeom prst="rect">
            <a:avLst/>
          </a:prstGeom>
          <a:effectLst>
            <a:outerShdw blurRad="63500" sx="102000" sy="102000" algn="ctr" rotWithShape="0">
              <a:prstClr val="black">
                <a:alpha val="40000"/>
              </a:prstClr>
            </a:outerShdw>
          </a:effectLst>
        </p:spPr>
      </p:pic>
      <p:pic>
        <p:nvPicPr>
          <p:cNvPr id="11" name="Picture 10" descr="A poster with a timeline of history&#10;&#10;Description automatically generated with medium confidence">
            <a:extLst>
              <a:ext uri="{FF2B5EF4-FFF2-40B4-BE49-F238E27FC236}">
                <a16:creationId xmlns:a16="http://schemas.microsoft.com/office/drawing/2014/main" id="{3E6BC860-4EFB-42DF-DA77-E8E7F581B5AE}"/>
              </a:ext>
            </a:extLst>
          </p:cNvPr>
          <p:cNvPicPr>
            <a:picLocks noChangeAspect="1"/>
          </p:cNvPicPr>
          <p:nvPr/>
        </p:nvPicPr>
        <p:blipFill rotWithShape="1">
          <a:blip r:embed="rId4"/>
          <a:srcRect l="49784" t="10227" r="5670" b="68774"/>
          <a:stretch/>
        </p:blipFill>
        <p:spPr>
          <a:xfrm rot="271416">
            <a:off x="623659" y="4705833"/>
            <a:ext cx="2098040" cy="1440181"/>
          </a:xfrm>
          <a:prstGeom prst="rect">
            <a:avLst/>
          </a:prstGeom>
          <a:effectLst>
            <a:outerShdw blurRad="63500" sx="102000" sy="102000" algn="ctr" rotWithShape="0">
              <a:prstClr val="black">
                <a:alpha val="40000"/>
              </a:prstClr>
            </a:outerShdw>
          </a:effectLst>
        </p:spPr>
      </p:pic>
      <p:pic>
        <p:nvPicPr>
          <p:cNvPr id="15" name="Picture 14" descr="A poster with a timeline of history&#10;&#10;Description automatically generated with medium confidence">
            <a:extLst>
              <a:ext uri="{FF2B5EF4-FFF2-40B4-BE49-F238E27FC236}">
                <a16:creationId xmlns:a16="http://schemas.microsoft.com/office/drawing/2014/main" id="{7EF650AD-EE4B-D6B6-7B76-B0754482BD96}"/>
              </a:ext>
            </a:extLst>
          </p:cNvPr>
          <p:cNvPicPr>
            <a:picLocks noChangeAspect="1"/>
          </p:cNvPicPr>
          <p:nvPr/>
        </p:nvPicPr>
        <p:blipFill rotWithShape="1">
          <a:blip r:embed="rId4"/>
          <a:srcRect l="5734" t="30945" r="49720" b="48056"/>
          <a:stretch/>
        </p:blipFill>
        <p:spPr>
          <a:xfrm rot="21036597">
            <a:off x="623659" y="2708910"/>
            <a:ext cx="2098040" cy="1440181"/>
          </a:xfrm>
          <a:prstGeom prst="rect">
            <a:avLst/>
          </a:prstGeom>
          <a:effectLst>
            <a:outerShdw blurRad="63500" sx="102000" sy="102000" algn="ctr" rotWithShape="0">
              <a:prstClr val="black">
                <a:alpha val="40000"/>
              </a:prstClr>
            </a:outerShdw>
          </a:effectLst>
        </p:spPr>
      </p:pic>
      <p:pic>
        <p:nvPicPr>
          <p:cNvPr id="16" name="Picture 15" descr="A poster with a timeline of history&#10;&#10;Description automatically generated with medium confidence">
            <a:extLst>
              <a:ext uri="{FF2B5EF4-FFF2-40B4-BE49-F238E27FC236}">
                <a16:creationId xmlns:a16="http://schemas.microsoft.com/office/drawing/2014/main" id="{2C559933-E33F-D079-FBBF-31E87C2A8E9B}"/>
              </a:ext>
            </a:extLst>
          </p:cNvPr>
          <p:cNvPicPr>
            <a:picLocks noChangeAspect="1"/>
          </p:cNvPicPr>
          <p:nvPr/>
        </p:nvPicPr>
        <p:blipFill rotWithShape="1">
          <a:blip r:embed="rId4"/>
          <a:srcRect l="5734" t="51797" r="49720" b="27204"/>
          <a:stretch/>
        </p:blipFill>
        <p:spPr>
          <a:xfrm rot="555715">
            <a:off x="4423444" y="2806449"/>
            <a:ext cx="2098040" cy="1440181"/>
          </a:xfrm>
          <a:prstGeom prst="rect">
            <a:avLst/>
          </a:prstGeom>
          <a:effectLst>
            <a:outerShdw blurRad="63500" sx="102000" sy="102000" algn="ctr" rotWithShape="0">
              <a:prstClr val="black">
                <a:alpha val="40000"/>
              </a:prstClr>
            </a:outerShdw>
          </a:effectLst>
        </p:spPr>
      </p:pic>
      <p:pic>
        <p:nvPicPr>
          <p:cNvPr id="17" name="Picture 16" descr="A poster with a timeline of history&#10;&#10;Description automatically generated with medium confidence">
            <a:extLst>
              <a:ext uri="{FF2B5EF4-FFF2-40B4-BE49-F238E27FC236}">
                <a16:creationId xmlns:a16="http://schemas.microsoft.com/office/drawing/2014/main" id="{A620A603-3AEE-4482-5DE7-4C4F1927438B}"/>
              </a:ext>
            </a:extLst>
          </p:cNvPr>
          <p:cNvPicPr>
            <a:picLocks noChangeAspect="1"/>
          </p:cNvPicPr>
          <p:nvPr/>
        </p:nvPicPr>
        <p:blipFill rotWithShape="1">
          <a:blip r:embed="rId4"/>
          <a:srcRect l="49831" t="51797" r="5623" b="27204"/>
          <a:stretch/>
        </p:blipFill>
        <p:spPr>
          <a:xfrm rot="361196">
            <a:off x="6591219" y="4505540"/>
            <a:ext cx="2098040" cy="1440181"/>
          </a:xfrm>
          <a:prstGeom prst="rect">
            <a:avLst/>
          </a:prstGeom>
          <a:effectLst>
            <a:outerShdw blurRad="63500" sx="102000" sy="102000" algn="ctr" rotWithShape="0">
              <a:prstClr val="black">
                <a:alpha val="40000"/>
              </a:prstClr>
            </a:outerShdw>
          </a:effectLst>
        </p:spPr>
      </p:pic>
      <p:pic>
        <p:nvPicPr>
          <p:cNvPr id="18" name="Picture 17" descr="A poster with a timeline of history&#10;&#10;Description automatically generated with medium confidence">
            <a:extLst>
              <a:ext uri="{FF2B5EF4-FFF2-40B4-BE49-F238E27FC236}">
                <a16:creationId xmlns:a16="http://schemas.microsoft.com/office/drawing/2014/main" id="{26CE5462-A2AA-9605-D035-9FAF6963218C}"/>
              </a:ext>
            </a:extLst>
          </p:cNvPr>
          <p:cNvPicPr>
            <a:picLocks noChangeAspect="1"/>
          </p:cNvPicPr>
          <p:nvPr/>
        </p:nvPicPr>
        <p:blipFill rotWithShape="1">
          <a:blip r:embed="rId4"/>
          <a:srcRect l="49831" t="72502" r="5623" b="6499"/>
          <a:stretch/>
        </p:blipFill>
        <p:spPr>
          <a:xfrm>
            <a:off x="2664157" y="2904487"/>
            <a:ext cx="2098040" cy="1440181"/>
          </a:xfrm>
          <a:prstGeom prst="rect">
            <a:avLst/>
          </a:prstGeom>
          <a:effectLst>
            <a:outerShdw blurRad="63500" sx="102000" sy="102000" algn="ctr" rotWithShape="0">
              <a:prstClr val="black">
                <a:alpha val="40000"/>
              </a:prstClr>
            </a:outerShdw>
          </a:effectLst>
        </p:spPr>
      </p:pic>
      <p:pic>
        <p:nvPicPr>
          <p:cNvPr id="19" name="Picture 18" descr="A poster with a timeline of history&#10;&#10;Description automatically generated with medium confidence">
            <a:extLst>
              <a:ext uri="{FF2B5EF4-FFF2-40B4-BE49-F238E27FC236}">
                <a16:creationId xmlns:a16="http://schemas.microsoft.com/office/drawing/2014/main" id="{4198AC96-D656-009E-D61D-6289F7C8E735}"/>
              </a:ext>
            </a:extLst>
          </p:cNvPr>
          <p:cNvPicPr>
            <a:picLocks noChangeAspect="1"/>
          </p:cNvPicPr>
          <p:nvPr/>
        </p:nvPicPr>
        <p:blipFill rotWithShape="1">
          <a:blip r:embed="rId4"/>
          <a:srcRect l="5841" t="72502" r="49613" b="6499"/>
          <a:stretch/>
        </p:blipFill>
        <p:spPr>
          <a:xfrm rot="488210">
            <a:off x="6429596" y="2540878"/>
            <a:ext cx="2098040" cy="1440181"/>
          </a:xfrm>
          <a:prstGeom prst="rect">
            <a:avLst/>
          </a:prstGeom>
          <a:effectLst>
            <a:outerShdw blurRad="63500" sx="102000" sy="102000" algn="ctr" rotWithShape="0">
              <a:prstClr val="black">
                <a:alpha val="40000"/>
              </a:prstClr>
            </a:outerShdw>
          </a:effectLst>
        </p:spPr>
      </p:pic>
      <p:pic>
        <p:nvPicPr>
          <p:cNvPr id="21" name="Picture 20" descr="A poster with a timeline of history&#10;&#10;Description automatically generated with medium confidence">
            <a:extLst>
              <a:ext uri="{FF2B5EF4-FFF2-40B4-BE49-F238E27FC236}">
                <a16:creationId xmlns:a16="http://schemas.microsoft.com/office/drawing/2014/main" id="{5B120548-A172-DD54-0CF0-C8C7433CE562}"/>
              </a:ext>
            </a:extLst>
          </p:cNvPr>
          <p:cNvPicPr>
            <a:picLocks noChangeAspect="1"/>
          </p:cNvPicPr>
          <p:nvPr/>
        </p:nvPicPr>
        <p:blipFill rotWithShape="1">
          <a:blip r:embed="rId4"/>
          <a:srcRect l="50000" t="30945" r="5454" b="48056"/>
          <a:stretch/>
        </p:blipFill>
        <p:spPr>
          <a:xfrm>
            <a:off x="4624669" y="4802826"/>
            <a:ext cx="2098040" cy="1440181"/>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5250172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54"/>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968C462C-FBB8-5938-DFE9-1AF049832F7C}"/>
              </a:ext>
            </a:extLst>
          </p:cNvPr>
          <p:cNvSpPr/>
          <p:nvPr/>
        </p:nvSpPr>
        <p:spPr>
          <a:xfrm>
            <a:off x="385006" y="5230146"/>
            <a:ext cx="8373986" cy="958572"/>
          </a:xfrm>
          <a:prstGeom prst="roundRect">
            <a:avLst>
              <a:gd name="adj" fmla="val 9077"/>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sym typeface="Arial"/>
              </a:rPr>
              <a:t>TASK</a:t>
            </a:r>
            <a:r>
              <a:rPr kumimoji="0" lang="en-GB" sz="2400" i="0" u="none" strike="noStrike" kern="0" cap="none" spc="0" normalizeH="0" baseline="0" noProof="0" dirty="0">
                <a:ln>
                  <a:noFill/>
                </a:ln>
                <a:solidFill>
                  <a:srgbClr val="FFFFFF"/>
                </a:solidFill>
                <a:effectLst/>
                <a:uLnTx/>
                <a:uFillTx/>
                <a:latin typeface="Arial"/>
                <a:sym typeface="Arial"/>
              </a:rPr>
              <a:t>: Discuss with your partner, what other information would you include in a biography of Brunel?</a:t>
            </a:r>
            <a:endParaRPr kumimoji="0" lang="en-GB" sz="2000" b="0" i="1" u="none" strike="noStrike" kern="0" cap="none" spc="0" normalizeH="0" baseline="0" noProof="0" dirty="0">
              <a:ln>
                <a:noFill/>
              </a:ln>
              <a:solidFill>
                <a:srgbClr val="FF0000"/>
              </a:solidFill>
              <a:effectLst/>
              <a:uLnTx/>
              <a:uFillTx/>
              <a:latin typeface="Arial"/>
              <a:ea typeface="+mn-ea"/>
              <a:cs typeface="+mn-cs"/>
              <a:sym typeface="Arial"/>
            </a:endParaRPr>
          </a:p>
        </p:txBody>
      </p:sp>
      <p:sp>
        <p:nvSpPr>
          <p:cNvPr id="2" name="Rectangle: Rounded Corners 1">
            <a:extLst>
              <a:ext uri="{FF2B5EF4-FFF2-40B4-BE49-F238E27FC236}">
                <a16:creationId xmlns:a16="http://schemas.microsoft.com/office/drawing/2014/main" id="{292E8638-FB9E-59AC-2AD0-A5E489001B72}"/>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Biography of Brunel</a:t>
            </a:r>
          </a:p>
        </p:txBody>
      </p:sp>
      <p:pic>
        <p:nvPicPr>
          <p:cNvPr id="4" name="Picture 3" descr="A picture containing text, clipart&#10;&#10;Description automatically generated">
            <a:extLst>
              <a:ext uri="{FF2B5EF4-FFF2-40B4-BE49-F238E27FC236}">
                <a16:creationId xmlns:a16="http://schemas.microsoft.com/office/drawing/2014/main" id="{56DA12EC-9907-C539-2E0D-C173657668B6}"/>
              </a:ext>
            </a:extLst>
          </p:cNvPr>
          <p:cNvPicPr>
            <a:picLocks noChangeAspect="1"/>
          </p:cNvPicPr>
          <p:nvPr/>
        </p:nvPicPr>
        <p:blipFill>
          <a:blip r:embed="rId3"/>
          <a:stretch>
            <a:fillRect/>
          </a:stretch>
        </p:blipFill>
        <p:spPr>
          <a:xfrm>
            <a:off x="7379493" y="6211704"/>
            <a:ext cx="1685649" cy="568417"/>
          </a:xfrm>
          <a:prstGeom prst="rect">
            <a:avLst/>
          </a:prstGeom>
        </p:spPr>
      </p:pic>
      <p:pic>
        <p:nvPicPr>
          <p:cNvPr id="10" name="Picture 9" descr="A poster with a timeline of history&#10;&#10;Description automatically generated with medium confidence">
            <a:extLst>
              <a:ext uri="{FF2B5EF4-FFF2-40B4-BE49-F238E27FC236}">
                <a16:creationId xmlns:a16="http://schemas.microsoft.com/office/drawing/2014/main" id="{DFF8C8C1-877B-E62F-DCA1-C7F5839A0C6F}"/>
              </a:ext>
            </a:extLst>
          </p:cNvPr>
          <p:cNvPicPr>
            <a:picLocks noChangeAspect="1"/>
          </p:cNvPicPr>
          <p:nvPr/>
        </p:nvPicPr>
        <p:blipFill rotWithShape="1">
          <a:blip r:embed="rId4"/>
          <a:srcRect l="5734" t="10227" r="49720" b="68774"/>
          <a:stretch/>
        </p:blipFill>
        <p:spPr>
          <a:xfrm>
            <a:off x="385008" y="1330993"/>
            <a:ext cx="1988196" cy="1364780"/>
          </a:xfrm>
          <a:prstGeom prst="rect">
            <a:avLst/>
          </a:prstGeom>
          <a:effectLst>
            <a:outerShdw blurRad="63500" sx="102000" sy="102000" algn="ctr" rotWithShape="0">
              <a:prstClr val="black">
                <a:alpha val="40000"/>
              </a:prstClr>
            </a:outerShdw>
          </a:effectLst>
        </p:spPr>
      </p:pic>
      <p:pic>
        <p:nvPicPr>
          <p:cNvPr id="11" name="Picture 10" descr="A poster with a timeline of history&#10;&#10;Description automatically generated with medium confidence">
            <a:extLst>
              <a:ext uri="{FF2B5EF4-FFF2-40B4-BE49-F238E27FC236}">
                <a16:creationId xmlns:a16="http://schemas.microsoft.com/office/drawing/2014/main" id="{3E6BC860-4EFB-42DF-DA77-E8E7F581B5AE}"/>
              </a:ext>
            </a:extLst>
          </p:cNvPr>
          <p:cNvPicPr>
            <a:picLocks noChangeAspect="1"/>
          </p:cNvPicPr>
          <p:nvPr/>
        </p:nvPicPr>
        <p:blipFill rotWithShape="1">
          <a:blip r:embed="rId4"/>
          <a:srcRect l="49784" t="10227" r="5670" b="68774"/>
          <a:stretch/>
        </p:blipFill>
        <p:spPr>
          <a:xfrm>
            <a:off x="385006" y="3564465"/>
            <a:ext cx="1988196" cy="1364780"/>
          </a:xfrm>
          <a:prstGeom prst="rect">
            <a:avLst/>
          </a:prstGeom>
          <a:effectLst>
            <a:outerShdw blurRad="63500" sx="102000" sy="102000" algn="ctr" rotWithShape="0">
              <a:prstClr val="black">
                <a:alpha val="40000"/>
              </a:prstClr>
            </a:outerShdw>
          </a:effectLst>
        </p:spPr>
      </p:pic>
      <p:pic>
        <p:nvPicPr>
          <p:cNvPr id="15" name="Picture 14" descr="A poster with a timeline of history&#10;&#10;Description automatically generated with medium confidence">
            <a:extLst>
              <a:ext uri="{FF2B5EF4-FFF2-40B4-BE49-F238E27FC236}">
                <a16:creationId xmlns:a16="http://schemas.microsoft.com/office/drawing/2014/main" id="{7EF650AD-EE4B-D6B6-7B76-B0754482BD96}"/>
              </a:ext>
            </a:extLst>
          </p:cNvPr>
          <p:cNvPicPr>
            <a:picLocks noChangeAspect="1"/>
          </p:cNvPicPr>
          <p:nvPr/>
        </p:nvPicPr>
        <p:blipFill rotWithShape="1">
          <a:blip r:embed="rId4"/>
          <a:srcRect l="5734" t="30945" r="49720" b="48056"/>
          <a:stretch/>
        </p:blipFill>
        <p:spPr>
          <a:xfrm>
            <a:off x="2513617" y="1332394"/>
            <a:ext cx="1988196" cy="1364780"/>
          </a:xfrm>
          <a:prstGeom prst="rect">
            <a:avLst/>
          </a:prstGeom>
          <a:effectLst>
            <a:outerShdw blurRad="63500" sx="102000" sy="102000" algn="ctr" rotWithShape="0">
              <a:prstClr val="black">
                <a:alpha val="40000"/>
              </a:prstClr>
            </a:outerShdw>
          </a:effectLst>
        </p:spPr>
      </p:pic>
      <p:pic>
        <p:nvPicPr>
          <p:cNvPr id="16" name="Picture 15" descr="A poster with a timeline of history&#10;&#10;Description automatically generated with medium confidence">
            <a:extLst>
              <a:ext uri="{FF2B5EF4-FFF2-40B4-BE49-F238E27FC236}">
                <a16:creationId xmlns:a16="http://schemas.microsoft.com/office/drawing/2014/main" id="{2C559933-E33F-D079-FBBF-31E87C2A8E9B}"/>
              </a:ext>
            </a:extLst>
          </p:cNvPr>
          <p:cNvPicPr>
            <a:picLocks noChangeAspect="1"/>
          </p:cNvPicPr>
          <p:nvPr/>
        </p:nvPicPr>
        <p:blipFill rotWithShape="1">
          <a:blip r:embed="rId4"/>
          <a:srcRect l="5734" t="51797" r="49720" b="27204"/>
          <a:stretch/>
        </p:blipFill>
        <p:spPr>
          <a:xfrm>
            <a:off x="4642187" y="1330993"/>
            <a:ext cx="1988196" cy="1364780"/>
          </a:xfrm>
          <a:prstGeom prst="rect">
            <a:avLst/>
          </a:prstGeom>
          <a:effectLst>
            <a:outerShdw blurRad="63500" sx="102000" sy="102000" algn="ctr" rotWithShape="0">
              <a:prstClr val="black">
                <a:alpha val="40000"/>
              </a:prstClr>
            </a:outerShdw>
          </a:effectLst>
        </p:spPr>
      </p:pic>
      <p:pic>
        <p:nvPicPr>
          <p:cNvPr id="17" name="Picture 16" descr="A poster with a timeline of history&#10;&#10;Description automatically generated with medium confidence">
            <a:extLst>
              <a:ext uri="{FF2B5EF4-FFF2-40B4-BE49-F238E27FC236}">
                <a16:creationId xmlns:a16="http://schemas.microsoft.com/office/drawing/2014/main" id="{A620A603-3AEE-4482-5DE7-4C4F1927438B}"/>
              </a:ext>
            </a:extLst>
          </p:cNvPr>
          <p:cNvPicPr>
            <a:picLocks noChangeAspect="1"/>
          </p:cNvPicPr>
          <p:nvPr/>
        </p:nvPicPr>
        <p:blipFill rotWithShape="1">
          <a:blip r:embed="rId4"/>
          <a:srcRect l="49831" t="51797" r="5623" b="27204"/>
          <a:stretch/>
        </p:blipFill>
        <p:spPr>
          <a:xfrm>
            <a:off x="4642187" y="3564465"/>
            <a:ext cx="1988196" cy="1364780"/>
          </a:xfrm>
          <a:prstGeom prst="rect">
            <a:avLst/>
          </a:prstGeom>
          <a:effectLst>
            <a:outerShdw blurRad="63500" sx="102000" sy="102000" algn="ctr" rotWithShape="0">
              <a:prstClr val="black">
                <a:alpha val="40000"/>
              </a:prstClr>
            </a:outerShdw>
          </a:effectLst>
        </p:spPr>
      </p:pic>
      <p:pic>
        <p:nvPicPr>
          <p:cNvPr id="18" name="Picture 17" descr="A poster with a timeline of history&#10;&#10;Description automatically generated with medium confidence">
            <a:extLst>
              <a:ext uri="{FF2B5EF4-FFF2-40B4-BE49-F238E27FC236}">
                <a16:creationId xmlns:a16="http://schemas.microsoft.com/office/drawing/2014/main" id="{26CE5462-A2AA-9605-D035-9FAF6963218C}"/>
              </a:ext>
            </a:extLst>
          </p:cNvPr>
          <p:cNvPicPr>
            <a:picLocks noChangeAspect="1"/>
          </p:cNvPicPr>
          <p:nvPr/>
        </p:nvPicPr>
        <p:blipFill rotWithShape="1">
          <a:blip r:embed="rId4"/>
          <a:srcRect l="49831" t="72502" r="5623" b="6499"/>
          <a:stretch/>
        </p:blipFill>
        <p:spPr>
          <a:xfrm>
            <a:off x="6770757" y="3564466"/>
            <a:ext cx="1988196" cy="1364780"/>
          </a:xfrm>
          <a:prstGeom prst="rect">
            <a:avLst/>
          </a:prstGeom>
          <a:effectLst>
            <a:outerShdw blurRad="63500" sx="102000" sy="102000" algn="ctr" rotWithShape="0">
              <a:prstClr val="black">
                <a:alpha val="40000"/>
              </a:prstClr>
            </a:outerShdw>
          </a:effectLst>
        </p:spPr>
      </p:pic>
      <p:pic>
        <p:nvPicPr>
          <p:cNvPr id="19" name="Picture 18" descr="A poster with a timeline of history&#10;&#10;Description automatically generated with medium confidence">
            <a:extLst>
              <a:ext uri="{FF2B5EF4-FFF2-40B4-BE49-F238E27FC236}">
                <a16:creationId xmlns:a16="http://schemas.microsoft.com/office/drawing/2014/main" id="{4198AC96-D656-009E-D61D-6289F7C8E735}"/>
              </a:ext>
            </a:extLst>
          </p:cNvPr>
          <p:cNvPicPr>
            <a:picLocks noChangeAspect="1"/>
          </p:cNvPicPr>
          <p:nvPr/>
        </p:nvPicPr>
        <p:blipFill rotWithShape="1">
          <a:blip r:embed="rId4"/>
          <a:srcRect l="5841" t="72502" r="49613" b="6499"/>
          <a:stretch/>
        </p:blipFill>
        <p:spPr>
          <a:xfrm>
            <a:off x="6770796" y="1330993"/>
            <a:ext cx="1988196" cy="1364780"/>
          </a:xfrm>
          <a:prstGeom prst="rect">
            <a:avLst/>
          </a:prstGeom>
          <a:effectLst>
            <a:outerShdw blurRad="63500" sx="102000" sy="102000" algn="ctr" rotWithShape="0">
              <a:prstClr val="black">
                <a:alpha val="40000"/>
              </a:prstClr>
            </a:outerShdw>
          </a:effectLst>
        </p:spPr>
      </p:pic>
      <p:pic>
        <p:nvPicPr>
          <p:cNvPr id="21" name="Picture 20" descr="A poster with a timeline of history&#10;&#10;Description automatically generated with medium confidence">
            <a:extLst>
              <a:ext uri="{FF2B5EF4-FFF2-40B4-BE49-F238E27FC236}">
                <a16:creationId xmlns:a16="http://schemas.microsoft.com/office/drawing/2014/main" id="{5B120548-A172-DD54-0CF0-C8C7433CE562}"/>
              </a:ext>
            </a:extLst>
          </p:cNvPr>
          <p:cNvPicPr>
            <a:picLocks noChangeAspect="1"/>
          </p:cNvPicPr>
          <p:nvPr/>
        </p:nvPicPr>
        <p:blipFill rotWithShape="1">
          <a:blip r:embed="rId4"/>
          <a:srcRect l="50000" t="30945" r="5454" b="48056"/>
          <a:stretch/>
        </p:blipFill>
        <p:spPr>
          <a:xfrm>
            <a:off x="2513617" y="3564466"/>
            <a:ext cx="1988196" cy="1364780"/>
          </a:xfrm>
          <a:prstGeom prst="rect">
            <a:avLst/>
          </a:prstGeom>
          <a:effectLst>
            <a:outerShdw blurRad="63500" sx="102000" sy="102000" algn="ctr" rotWithShape="0">
              <a:prstClr val="black">
                <a:alpha val="40000"/>
              </a:prstClr>
            </a:outerShdw>
          </a:effectLst>
        </p:spPr>
      </p:pic>
      <p:cxnSp>
        <p:nvCxnSpPr>
          <p:cNvPr id="5" name="Connector: Curved 4">
            <a:extLst>
              <a:ext uri="{FF2B5EF4-FFF2-40B4-BE49-F238E27FC236}">
                <a16:creationId xmlns:a16="http://schemas.microsoft.com/office/drawing/2014/main" id="{FC979580-BA34-8F73-2F63-26E33A401BB4}"/>
              </a:ext>
            </a:extLst>
          </p:cNvPr>
          <p:cNvCxnSpPr>
            <a:cxnSpLocks/>
            <a:stCxn id="19" idx="2"/>
            <a:endCxn id="11" idx="0"/>
          </p:cNvCxnSpPr>
          <p:nvPr/>
        </p:nvCxnSpPr>
        <p:spPr>
          <a:xfrm rot="5400000">
            <a:off x="4137653" y="-62776"/>
            <a:ext cx="868692" cy="6385790"/>
          </a:xfrm>
          <a:prstGeom prst="curvedConnector3">
            <a:avLst/>
          </a:prstGeom>
          <a:ln w="57150">
            <a:solidFill>
              <a:srgbClr val="2F2967"/>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6038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right)">
                                      <p:cBhvr>
                                        <p:cTn id="27" dur="500"/>
                                        <p:tgtEl>
                                          <p:spTgt spid="5"/>
                                        </p:tgtEl>
                                      </p:cBhvr>
                                    </p:animEffec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54"/>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968C462C-FBB8-5938-DFE9-1AF049832F7C}"/>
              </a:ext>
            </a:extLst>
          </p:cNvPr>
          <p:cNvSpPr/>
          <p:nvPr/>
        </p:nvSpPr>
        <p:spPr>
          <a:xfrm>
            <a:off x="385006" y="5230146"/>
            <a:ext cx="8373986" cy="958572"/>
          </a:xfrm>
          <a:prstGeom prst="roundRect">
            <a:avLst>
              <a:gd name="adj" fmla="val 9077"/>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sym typeface="Arial"/>
              </a:rPr>
              <a:t>TASK</a:t>
            </a:r>
            <a:r>
              <a:rPr kumimoji="0" lang="en-GB" sz="2400" i="0" u="none" strike="noStrike" kern="0" cap="none" spc="0" normalizeH="0" baseline="0" noProof="0" dirty="0">
                <a:ln>
                  <a:noFill/>
                </a:ln>
                <a:solidFill>
                  <a:srgbClr val="FFFFFF"/>
                </a:solidFill>
                <a:effectLst/>
                <a:uLnTx/>
                <a:uFillTx/>
                <a:latin typeface="Arial"/>
                <a:sym typeface="Arial"/>
              </a:rPr>
              <a:t>: Discuss with your partner, what other information would you include in a biography of Brunel?</a:t>
            </a:r>
            <a:endParaRPr kumimoji="0" lang="en-GB" sz="2000" b="0" i="1" u="none" strike="noStrike" kern="0" cap="none" spc="0" normalizeH="0" baseline="0" noProof="0" dirty="0">
              <a:ln>
                <a:noFill/>
              </a:ln>
              <a:solidFill>
                <a:srgbClr val="FF0000"/>
              </a:solidFill>
              <a:effectLst/>
              <a:uLnTx/>
              <a:uFillTx/>
              <a:latin typeface="Arial"/>
              <a:ea typeface="+mn-ea"/>
              <a:cs typeface="+mn-cs"/>
              <a:sym typeface="Arial"/>
            </a:endParaRPr>
          </a:p>
        </p:txBody>
      </p:sp>
      <p:sp>
        <p:nvSpPr>
          <p:cNvPr id="2" name="Rectangle: Rounded Corners 1">
            <a:extLst>
              <a:ext uri="{FF2B5EF4-FFF2-40B4-BE49-F238E27FC236}">
                <a16:creationId xmlns:a16="http://schemas.microsoft.com/office/drawing/2014/main" id="{292E8638-FB9E-59AC-2AD0-A5E489001B72}"/>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Biography of Brunel</a:t>
            </a:r>
          </a:p>
        </p:txBody>
      </p:sp>
      <p:pic>
        <p:nvPicPr>
          <p:cNvPr id="4" name="Picture 3" descr="A picture containing text, clipart&#10;&#10;Description automatically generated">
            <a:extLst>
              <a:ext uri="{FF2B5EF4-FFF2-40B4-BE49-F238E27FC236}">
                <a16:creationId xmlns:a16="http://schemas.microsoft.com/office/drawing/2014/main" id="{56DA12EC-9907-C539-2E0D-C173657668B6}"/>
              </a:ext>
            </a:extLst>
          </p:cNvPr>
          <p:cNvPicPr>
            <a:picLocks noChangeAspect="1"/>
          </p:cNvPicPr>
          <p:nvPr/>
        </p:nvPicPr>
        <p:blipFill>
          <a:blip r:embed="rId3"/>
          <a:stretch>
            <a:fillRect/>
          </a:stretch>
        </p:blipFill>
        <p:spPr>
          <a:xfrm>
            <a:off x="7379493" y="6211704"/>
            <a:ext cx="1685649" cy="568417"/>
          </a:xfrm>
          <a:prstGeom prst="rect">
            <a:avLst/>
          </a:prstGeom>
        </p:spPr>
      </p:pic>
      <p:grpSp>
        <p:nvGrpSpPr>
          <p:cNvPr id="3" name="Group 2">
            <a:extLst>
              <a:ext uri="{FF2B5EF4-FFF2-40B4-BE49-F238E27FC236}">
                <a16:creationId xmlns:a16="http://schemas.microsoft.com/office/drawing/2014/main" id="{153C3BE8-2D56-8403-76F6-23721841A61F}"/>
              </a:ext>
            </a:extLst>
          </p:cNvPr>
          <p:cNvGrpSpPr/>
          <p:nvPr/>
        </p:nvGrpSpPr>
        <p:grpSpPr>
          <a:xfrm>
            <a:off x="385006" y="1241764"/>
            <a:ext cx="8373986" cy="1120256"/>
            <a:chOff x="385007" y="5577439"/>
            <a:chExt cx="8373986" cy="1120256"/>
          </a:xfrm>
        </p:grpSpPr>
        <p:sp>
          <p:nvSpPr>
            <p:cNvPr id="7" name="TextBox 6">
              <a:extLst>
                <a:ext uri="{FF2B5EF4-FFF2-40B4-BE49-F238E27FC236}">
                  <a16:creationId xmlns:a16="http://schemas.microsoft.com/office/drawing/2014/main" id="{ED651068-D1D2-9800-0500-6DAA0131217B}"/>
                </a:ext>
              </a:extLst>
            </p:cNvPr>
            <p:cNvSpPr txBox="1"/>
            <p:nvPr/>
          </p:nvSpPr>
          <p:spPr>
            <a:xfrm>
              <a:off x="1527587" y="5664146"/>
              <a:ext cx="7231406" cy="1015663"/>
            </a:xfrm>
            <a:prstGeom prst="rect">
              <a:avLst/>
            </a:prstGeom>
            <a:noFill/>
          </p:spPr>
          <p:txBody>
            <a:bodyPr wrap="square" rtlCol="0">
              <a:spAutoFit/>
            </a:bodyPr>
            <a:lstStyle/>
            <a:p>
              <a:pPr>
                <a:spcAft>
                  <a:spcPts val="600"/>
                </a:spcAft>
                <a:buClr>
                  <a:schemeClr val="bg1"/>
                </a:buClr>
                <a:tabLst>
                  <a:tab pos="269875" algn="l"/>
                </a:tabLst>
              </a:pPr>
              <a:r>
                <a:rPr lang="en-GB" sz="2000" dirty="0">
                  <a:solidFill>
                    <a:schemeClr val="bg1"/>
                  </a:solidFill>
                  <a:latin typeface="Arial"/>
                </a:rPr>
                <a:t>This BBC Teach film provides lots of extra detail about Brunel’s early life and the birth of the </a:t>
              </a:r>
              <a:r>
                <a:rPr lang="en-GB" sz="2000" b="1" dirty="0">
                  <a:solidFill>
                    <a:schemeClr val="bg1"/>
                  </a:solidFill>
                  <a:latin typeface="Arial"/>
                </a:rPr>
                <a:t>Great Western Railway</a:t>
              </a:r>
              <a:r>
                <a:rPr lang="en-GB" sz="2000" dirty="0">
                  <a:solidFill>
                    <a:schemeClr val="bg1"/>
                  </a:solidFill>
                  <a:latin typeface="Arial"/>
                </a:rPr>
                <a:t>. We can use it to gather extra information for your biography.  </a:t>
              </a:r>
            </a:p>
          </p:txBody>
        </p:sp>
        <p:pic>
          <p:nvPicPr>
            <p:cNvPr id="8" name="Picture 7" descr="A blue triangle in a white circle&#10;&#10;Description automatically generated">
              <a:hlinkClick r:id="rId4"/>
              <a:extLst>
                <a:ext uri="{FF2B5EF4-FFF2-40B4-BE49-F238E27FC236}">
                  <a16:creationId xmlns:a16="http://schemas.microsoft.com/office/drawing/2014/main" id="{8D6B40C1-5FE0-D6EE-E9B9-3AE2BAE538A1}"/>
                </a:ext>
              </a:extLst>
            </p:cNvPr>
            <p:cNvPicPr>
              <a:picLocks noChangeAspect="1"/>
            </p:cNvPicPr>
            <p:nvPr/>
          </p:nvPicPr>
          <p:blipFill>
            <a:blip r:embed="rId5"/>
            <a:stretch>
              <a:fillRect/>
            </a:stretch>
          </p:blipFill>
          <p:spPr>
            <a:xfrm>
              <a:off x="385007" y="5577439"/>
              <a:ext cx="1142580" cy="1120256"/>
            </a:xfrm>
            <a:prstGeom prst="rect">
              <a:avLst/>
            </a:prstGeom>
          </p:spPr>
        </p:pic>
      </p:grpSp>
    </p:spTree>
    <p:extLst>
      <p:ext uri="{BB962C8B-B14F-4D97-AF65-F5344CB8AC3E}">
        <p14:creationId xmlns:p14="http://schemas.microsoft.com/office/powerpoint/2010/main" val="3559555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a:extLst>
            <a:ext uri="{FF2B5EF4-FFF2-40B4-BE49-F238E27FC236}">
              <a16:creationId xmlns:a16="http://schemas.microsoft.com/office/drawing/2014/main" id="{CF7CFDEA-06EC-CC6D-CF1F-7820AF4FB384}"/>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F2463AFA-A0F6-7D28-6F41-E5BAA81DEC23}"/>
              </a:ext>
            </a:extLst>
          </p:cNvPr>
          <p:cNvSpPr/>
          <p:nvPr/>
        </p:nvSpPr>
        <p:spPr>
          <a:xfrm>
            <a:off x="356168" y="209671"/>
            <a:ext cx="8461992" cy="619338"/>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1" i="0" u="none" strike="noStrike" kern="0" cap="none" spc="0" normalizeH="0" baseline="0" noProof="0" dirty="0">
                <a:ln>
                  <a:noFill/>
                </a:ln>
                <a:solidFill>
                  <a:srgbClr val="2F2967"/>
                </a:solidFill>
                <a:effectLst/>
                <a:uLnTx/>
                <a:uFillTx/>
                <a:latin typeface="Arial"/>
                <a:ea typeface="+mn-ea"/>
                <a:cs typeface="+mn-cs"/>
                <a:sym typeface="Arial"/>
              </a:rPr>
              <a:t>Brief Biography of Brunel</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14" name="Picture 13">
            <a:hlinkClick r:id="rId3"/>
            <a:extLst>
              <a:ext uri="{FF2B5EF4-FFF2-40B4-BE49-F238E27FC236}">
                <a16:creationId xmlns:a16="http://schemas.microsoft.com/office/drawing/2014/main" id="{14FEB137-3B87-4E8E-CCA4-B029C4A800C9}"/>
              </a:ext>
            </a:extLst>
          </p:cNvPr>
          <p:cNvPicPr>
            <a:picLocks noChangeAspect="1"/>
          </p:cNvPicPr>
          <p:nvPr/>
        </p:nvPicPr>
        <p:blipFill>
          <a:blip r:embed="rId4"/>
          <a:stretch>
            <a:fillRect/>
          </a:stretch>
        </p:blipFill>
        <p:spPr>
          <a:xfrm>
            <a:off x="5765548" y="965076"/>
            <a:ext cx="3205163" cy="2057400"/>
          </a:xfrm>
          <a:prstGeom prst="rect">
            <a:avLst/>
          </a:prstGeom>
        </p:spPr>
      </p:pic>
      <p:sp>
        <p:nvSpPr>
          <p:cNvPr id="15" name="Rectangle: Rounded Corners 14">
            <a:extLst>
              <a:ext uri="{FF2B5EF4-FFF2-40B4-BE49-F238E27FC236}">
                <a16:creationId xmlns:a16="http://schemas.microsoft.com/office/drawing/2014/main" id="{72146966-006D-8AE8-AAFF-BBE4978061CF}"/>
              </a:ext>
            </a:extLst>
          </p:cNvPr>
          <p:cNvSpPr/>
          <p:nvPr/>
        </p:nvSpPr>
        <p:spPr>
          <a:xfrm>
            <a:off x="173289" y="933879"/>
            <a:ext cx="5439707" cy="1223884"/>
          </a:xfrm>
          <a:prstGeom prst="roundRect">
            <a:avLst>
              <a:gd name="adj" fmla="val 4904"/>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1800" dirty="0">
                <a:solidFill>
                  <a:srgbClr val="2F2967"/>
                </a:solidFill>
                <a:latin typeface="Arial"/>
              </a:rPr>
              <a:t>This BBC Teach film provides lots of extra detail about Brunel’s early life and the birth of the Great Western Railway.  We can use it to gather extra information for your biography.  </a:t>
            </a:r>
          </a:p>
        </p:txBody>
      </p:sp>
      <p:sp>
        <p:nvSpPr>
          <p:cNvPr id="2" name="TextBox 1">
            <a:extLst>
              <a:ext uri="{FF2B5EF4-FFF2-40B4-BE49-F238E27FC236}">
                <a16:creationId xmlns:a16="http://schemas.microsoft.com/office/drawing/2014/main" id="{30180A1F-0165-0585-C4AA-606C512C1A69}"/>
              </a:ext>
            </a:extLst>
          </p:cNvPr>
          <p:cNvSpPr txBox="1"/>
          <p:nvPr/>
        </p:nvSpPr>
        <p:spPr>
          <a:xfrm>
            <a:off x="251423" y="3041875"/>
            <a:ext cx="2927516" cy="523220"/>
          </a:xfrm>
          <a:prstGeom prst="rect">
            <a:avLst/>
          </a:prstGeom>
          <a:noFill/>
        </p:spPr>
        <p:txBody>
          <a:bodyPr wrap="square" rtlCol="0">
            <a:spAutoFit/>
          </a:bodyPr>
          <a:lstStyle/>
          <a:p>
            <a:r>
              <a:rPr lang="en-GB" sz="2800" dirty="0">
                <a:solidFill>
                  <a:schemeClr val="bg1"/>
                </a:solidFill>
              </a:rPr>
              <a:t>Drawing circles</a:t>
            </a:r>
          </a:p>
        </p:txBody>
      </p:sp>
      <p:sp>
        <p:nvSpPr>
          <p:cNvPr id="4" name="TextBox 3">
            <a:extLst>
              <a:ext uri="{FF2B5EF4-FFF2-40B4-BE49-F238E27FC236}">
                <a16:creationId xmlns:a16="http://schemas.microsoft.com/office/drawing/2014/main" id="{0B7F0002-84D9-A8E2-B66F-C7A588947374}"/>
              </a:ext>
            </a:extLst>
          </p:cNvPr>
          <p:cNvSpPr txBox="1"/>
          <p:nvPr/>
        </p:nvSpPr>
        <p:spPr>
          <a:xfrm>
            <a:off x="356168" y="3874656"/>
            <a:ext cx="5709781" cy="523220"/>
          </a:xfrm>
          <a:prstGeom prst="rect">
            <a:avLst/>
          </a:prstGeom>
          <a:noFill/>
        </p:spPr>
        <p:txBody>
          <a:bodyPr wrap="square" rtlCol="0">
            <a:spAutoFit/>
          </a:bodyPr>
          <a:lstStyle/>
          <a:p>
            <a:r>
              <a:rPr lang="en-GB" sz="2800" dirty="0">
                <a:solidFill>
                  <a:schemeClr val="bg1"/>
                </a:solidFill>
              </a:rPr>
              <a:t>Drawing buildings and structures</a:t>
            </a:r>
          </a:p>
        </p:txBody>
      </p:sp>
      <p:sp>
        <p:nvSpPr>
          <p:cNvPr id="6" name="TextBox 5">
            <a:extLst>
              <a:ext uri="{FF2B5EF4-FFF2-40B4-BE49-F238E27FC236}">
                <a16:creationId xmlns:a16="http://schemas.microsoft.com/office/drawing/2014/main" id="{BF14BC7C-7465-CE89-7351-6021DB944963}"/>
              </a:ext>
            </a:extLst>
          </p:cNvPr>
          <p:cNvSpPr txBox="1"/>
          <p:nvPr/>
        </p:nvSpPr>
        <p:spPr>
          <a:xfrm>
            <a:off x="356168" y="4589019"/>
            <a:ext cx="4468824" cy="523220"/>
          </a:xfrm>
          <a:prstGeom prst="rect">
            <a:avLst/>
          </a:prstGeom>
          <a:noFill/>
        </p:spPr>
        <p:txBody>
          <a:bodyPr wrap="square" rtlCol="0">
            <a:spAutoFit/>
          </a:bodyPr>
          <a:lstStyle/>
          <a:p>
            <a:r>
              <a:rPr lang="en-GB" sz="2800" dirty="0">
                <a:solidFill>
                  <a:schemeClr val="bg1"/>
                </a:solidFill>
              </a:rPr>
              <a:t>Walking the railway route</a:t>
            </a:r>
          </a:p>
        </p:txBody>
      </p:sp>
      <p:sp>
        <p:nvSpPr>
          <p:cNvPr id="8" name="TextBox 7">
            <a:extLst>
              <a:ext uri="{FF2B5EF4-FFF2-40B4-BE49-F238E27FC236}">
                <a16:creationId xmlns:a16="http://schemas.microsoft.com/office/drawing/2014/main" id="{8D092E1D-281D-523D-229C-BF68D4658171}"/>
              </a:ext>
            </a:extLst>
          </p:cNvPr>
          <p:cNvSpPr txBox="1"/>
          <p:nvPr/>
        </p:nvSpPr>
        <p:spPr>
          <a:xfrm>
            <a:off x="5969690" y="4517934"/>
            <a:ext cx="2546358" cy="523220"/>
          </a:xfrm>
          <a:prstGeom prst="rect">
            <a:avLst/>
          </a:prstGeom>
          <a:noFill/>
        </p:spPr>
        <p:txBody>
          <a:bodyPr wrap="square" rtlCol="0">
            <a:spAutoFit/>
          </a:bodyPr>
          <a:lstStyle/>
          <a:p>
            <a:r>
              <a:rPr lang="en-GB" sz="2800" dirty="0">
                <a:solidFill>
                  <a:schemeClr val="bg1"/>
                </a:solidFill>
              </a:rPr>
              <a:t>His sandwich!</a:t>
            </a:r>
          </a:p>
        </p:txBody>
      </p:sp>
      <p:sp>
        <p:nvSpPr>
          <p:cNvPr id="11" name="TextBox 10">
            <a:extLst>
              <a:ext uri="{FF2B5EF4-FFF2-40B4-BE49-F238E27FC236}">
                <a16:creationId xmlns:a16="http://schemas.microsoft.com/office/drawing/2014/main" id="{485A459D-7BFC-6662-9DC0-AEC7293F3858}"/>
              </a:ext>
            </a:extLst>
          </p:cNvPr>
          <p:cNvSpPr txBox="1"/>
          <p:nvPr/>
        </p:nvSpPr>
        <p:spPr>
          <a:xfrm>
            <a:off x="395670" y="5964419"/>
            <a:ext cx="3091843" cy="523220"/>
          </a:xfrm>
          <a:prstGeom prst="rect">
            <a:avLst/>
          </a:prstGeom>
          <a:noFill/>
        </p:spPr>
        <p:txBody>
          <a:bodyPr wrap="square" rtlCol="0">
            <a:spAutoFit/>
          </a:bodyPr>
          <a:lstStyle/>
          <a:p>
            <a:r>
              <a:rPr lang="en-GB" sz="2800" dirty="0">
                <a:solidFill>
                  <a:schemeClr val="bg1"/>
                </a:solidFill>
              </a:rPr>
              <a:t>The Box Tunnel</a:t>
            </a:r>
          </a:p>
        </p:txBody>
      </p:sp>
      <p:sp>
        <p:nvSpPr>
          <p:cNvPr id="12" name="TextBox 11">
            <a:extLst>
              <a:ext uri="{FF2B5EF4-FFF2-40B4-BE49-F238E27FC236}">
                <a16:creationId xmlns:a16="http://schemas.microsoft.com/office/drawing/2014/main" id="{8CF99F10-395B-1720-DE55-D831E211007D}"/>
              </a:ext>
            </a:extLst>
          </p:cNvPr>
          <p:cNvSpPr txBox="1"/>
          <p:nvPr/>
        </p:nvSpPr>
        <p:spPr>
          <a:xfrm>
            <a:off x="2902297" y="5303667"/>
            <a:ext cx="6385306" cy="523220"/>
          </a:xfrm>
          <a:prstGeom prst="rect">
            <a:avLst/>
          </a:prstGeom>
          <a:noFill/>
        </p:spPr>
        <p:txBody>
          <a:bodyPr wrap="square" rtlCol="0">
            <a:spAutoFit/>
          </a:bodyPr>
          <a:lstStyle/>
          <a:p>
            <a:r>
              <a:rPr lang="en-GB" sz="2800" dirty="0">
                <a:solidFill>
                  <a:schemeClr val="bg1"/>
                </a:solidFill>
              </a:rPr>
              <a:t>Obstacles – rivers – hills - people</a:t>
            </a:r>
          </a:p>
        </p:txBody>
      </p:sp>
      <p:sp>
        <p:nvSpPr>
          <p:cNvPr id="13" name="Thought Bubble: Cloud 12">
            <a:extLst>
              <a:ext uri="{FF2B5EF4-FFF2-40B4-BE49-F238E27FC236}">
                <a16:creationId xmlns:a16="http://schemas.microsoft.com/office/drawing/2014/main" id="{12329342-5E0D-E8B1-8C4D-622EC65E837B}"/>
              </a:ext>
            </a:extLst>
          </p:cNvPr>
          <p:cNvSpPr/>
          <p:nvPr/>
        </p:nvSpPr>
        <p:spPr>
          <a:xfrm>
            <a:off x="3730802" y="2777146"/>
            <a:ext cx="3628153" cy="1081150"/>
          </a:xfrm>
          <a:prstGeom prst="cloudCallou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rgbClr val="2F2967"/>
                </a:solidFill>
              </a:rPr>
              <a:t>What can you remember about</a:t>
            </a:r>
            <a:r>
              <a:rPr lang="en-GB" dirty="0">
                <a:solidFill>
                  <a:srgbClr val="2F2967"/>
                </a:solidFill>
              </a:rPr>
              <a:t>….</a:t>
            </a:r>
          </a:p>
        </p:txBody>
      </p:sp>
      <p:sp>
        <p:nvSpPr>
          <p:cNvPr id="3" name="Rectangle: Rounded Corners 2">
            <a:extLst>
              <a:ext uri="{FF2B5EF4-FFF2-40B4-BE49-F238E27FC236}">
                <a16:creationId xmlns:a16="http://schemas.microsoft.com/office/drawing/2014/main" id="{AC02F62E-0167-2B17-391D-7A8ECB3EE224}"/>
              </a:ext>
            </a:extLst>
          </p:cNvPr>
          <p:cNvSpPr/>
          <p:nvPr/>
        </p:nvSpPr>
        <p:spPr>
          <a:xfrm>
            <a:off x="180863" y="2283173"/>
            <a:ext cx="4186385" cy="523220"/>
          </a:xfrm>
          <a:prstGeom prst="roundRect">
            <a:avLst/>
          </a:prstGeom>
          <a:solidFill>
            <a:srgbClr val="2F296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000" dirty="0">
                <a:solidFill>
                  <a:schemeClr val="bg1"/>
                </a:solidFill>
                <a:latin typeface="Arial"/>
              </a:rPr>
              <a:t>TASK: Make notes as you watch.</a:t>
            </a:r>
            <a:endParaRPr lang="en-GB" sz="2000" dirty="0">
              <a:solidFill>
                <a:schemeClr val="bg1"/>
              </a:solidFill>
            </a:endParaRPr>
          </a:p>
        </p:txBody>
      </p:sp>
      <p:sp>
        <p:nvSpPr>
          <p:cNvPr id="7" name="Arrow: Curved Down 6">
            <a:extLst>
              <a:ext uri="{FF2B5EF4-FFF2-40B4-BE49-F238E27FC236}">
                <a16:creationId xmlns:a16="http://schemas.microsoft.com/office/drawing/2014/main" id="{41453DBE-FF1C-3E5B-76EE-DDA3DB71A6D3}"/>
              </a:ext>
            </a:extLst>
          </p:cNvPr>
          <p:cNvSpPr/>
          <p:nvPr/>
        </p:nvSpPr>
        <p:spPr>
          <a:xfrm>
            <a:off x="5349211" y="1167180"/>
            <a:ext cx="1240957" cy="346750"/>
          </a:xfrm>
          <a:prstGeom prst="curved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3644139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8" grpId="0"/>
      <p:bldP spid="11" grpId="0"/>
      <p:bldP spid="12" grpId="0"/>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a:extLst>
            <a:ext uri="{FF2B5EF4-FFF2-40B4-BE49-F238E27FC236}">
              <a16:creationId xmlns:a16="http://schemas.microsoft.com/office/drawing/2014/main" id="{CF7CFDEA-06EC-CC6D-CF1F-7820AF4FB384}"/>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F2463AFA-A0F6-7D28-6F41-E5BAA81DEC23}"/>
              </a:ext>
            </a:extLst>
          </p:cNvPr>
          <p:cNvSpPr/>
          <p:nvPr/>
        </p:nvSpPr>
        <p:spPr>
          <a:xfrm>
            <a:off x="356168" y="209671"/>
            <a:ext cx="8461992" cy="619338"/>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1" i="0" u="none" strike="noStrike" kern="0" cap="none" spc="0" normalizeH="0" baseline="0" noProof="0" dirty="0">
                <a:ln>
                  <a:noFill/>
                </a:ln>
                <a:solidFill>
                  <a:srgbClr val="2F2967"/>
                </a:solidFill>
                <a:effectLst/>
                <a:uLnTx/>
                <a:uFillTx/>
                <a:latin typeface="Arial"/>
                <a:ea typeface="+mn-ea"/>
                <a:cs typeface="+mn-cs"/>
                <a:sym typeface="Arial"/>
              </a:rPr>
              <a:t>Brief Biography of Brunel</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9" name="Rectangle: Rounded Corners 8">
            <a:extLst>
              <a:ext uri="{FF2B5EF4-FFF2-40B4-BE49-F238E27FC236}">
                <a16:creationId xmlns:a16="http://schemas.microsoft.com/office/drawing/2014/main" id="{F51522DA-9335-7F11-421C-5AC56549EDFE}"/>
              </a:ext>
            </a:extLst>
          </p:cNvPr>
          <p:cNvSpPr/>
          <p:nvPr/>
        </p:nvSpPr>
        <p:spPr>
          <a:xfrm>
            <a:off x="-1553302" y="0"/>
            <a:ext cx="1440364" cy="314493"/>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dirty="0">
                <a:solidFill>
                  <a:srgbClr val="2C2B64"/>
                </a:solidFill>
              </a:rPr>
              <a:t>OPTIONAL</a:t>
            </a:r>
            <a:endParaRPr lang="en-GB" dirty="0">
              <a:solidFill>
                <a:srgbClr val="2C2B64"/>
              </a:solidFill>
            </a:endParaRPr>
          </a:p>
        </p:txBody>
      </p:sp>
      <p:sp>
        <p:nvSpPr>
          <p:cNvPr id="3" name="Rectangle: Rounded Corners 2">
            <a:extLst>
              <a:ext uri="{FF2B5EF4-FFF2-40B4-BE49-F238E27FC236}">
                <a16:creationId xmlns:a16="http://schemas.microsoft.com/office/drawing/2014/main" id="{933121FF-DEC1-7631-3124-2960A34590AA}"/>
              </a:ext>
            </a:extLst>
          </p:cNvPr>
          <p:cNvSpPr/>
          <p:nvPr/>
        </p:nvSpPr>
        <p:spPr>
          <a:xfrm>
            <a:off x="316253" y="886156"/>
            <a:ext cx="8541820" cy="901693"/>
          </a:xfrm>
          <a:prstGeom prst="roundRect">
            <a:avLst>
              <a:gd name="adj" fmla="val 14446"/>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sym typeface="Arial"/>
              </a:rPr>
              <a:t>TASK</a:t>
            </a:r>
            <a:r>
              <a:rPr kumimoji="0" lang="en-GB" sz="2400" i="0" u="none" strike="noStrike" kern="0" cap="none" spc="0" normalizeH="0" baseline="0" noProof="0" dirty="0">
                <a:ln>
                  <a:noFill/>
                </a:ln>
                <a:solidFill>
                  <a:srgbClr val="FFFFFF"/>
                </a:solidFill>
                <a:effectLst/>
                <a:uLnTx/>
                <a:uFillTx/>
                <a:latin typeface="Arial"/>
                <a:sym typeface="Arial"/>
              </a:rPr>
              <a:t>: </a:t>
            </a:r>
            <a:r>
              <a:rPr lang="en-GB" sz="2400" dirty="0">
                <a:solidFill>
                  <a:srgbClr val="FFFFFF"/>
                </a:solidFill>
                <a:latin typeface="Arial"/>
              </a:rPr>
              <a:t>Write a biography of Brunel, using the biography cards.  For each card, add some extra detail from the film. </a:t>
            </a:r>
            <a:endParaRPr kumimoji="0" lang="en-GB" sz="2400" b="0" i="1" u="none" strike="noStrike" kern="0" cap="none" spc="0" normalizeH="0" baseline="0" noProof="0" dirty="0">
              <a:ln>
                <a:noFill/>
              </a:ln>
              <a:solidFill>
                <a:srgbClr val="FF0000"/>
              </a:solidFill>
              <a:effectLst/>
              <a:uLnTx/>
              <a:uFillTx/>
              <a:latin typeface="Arial"/>
              <a:ea typeface="+mn-ea"/>
              <a:cs typeface="+mn-cs"/>
              <a:sym typeface="Arial"/>
            </a:endParaRPr>
          </a:p>
        </p:txBody>
      </p:sp>
      <p:sp>
        <p:nvSpPr>
          <p:cNvPr id="7" name="Rectangle: Rounded Corners 6">
            <a:extLst>
              <a:ext uri="{FF2B5EF4-FFF2-40B4-BE49-F238E27FC236}">
                <a16:creationId xmlns:a16="http://schemas.microsoft.com/office/drawing/2014/main" id="{325CA769-A39E-23AB-17E3-574111FA2240}"/>
              </a:ext>
            </a:extLst>
          </p:cNvPr>
          <p:cNvSpPr/>
          <p:nvPr/>
        </p:nvSpPr>
        <p:spPr>
          <a:xfrm>
            <a:off x="183031" y="3803559"/>
            <a:ext cx="8808263" cy="816842"/>
          </a:xfrm>
          <a:prstGeom prst="roundRect">
            <a:avLst>
              <a:gd name="adj" fmla="val 4904"/>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Brunel was born in Portsmouth in 1806.  His father was the engineer, Mark Isambard Brunel. When he was 2, the family moved to London.   </a:t>
            </a:r>
          </a:p>
        </p:txBody>
      </p:sp>
      <p:sp>
        <p:nvSpPr>
          <p:cNvPr id="10" name="Rectangle: Rounded Corners 9">
            <a:extLst>
              <a:ext uri="{FF2B5EF4-FFF2-40B4-BE49-F238E27FC236}">
                <a16:creationId xmlns:a16="http://schemas.microsoft.com/office/drawing/2014/main" id="{863A93AC-7A89-F1A6-5AD1-D535B2747BDF}"/>
              </a:ext>
            </a:extLst>
          </p:cNvPr>
          <p:cNvSpPr/>
          <p:nvPr/>
        </p:nvSpPr>
        <p:spPr>
          <a:xfrm>
            <a:off x="167868" y="4712994"/>
            <a:ext cx="8808263" cy="1728213"/>
          </a:xfrm>
          <a:prstGeom prst="roundRect">
            <a:avLst>
              <a:gd name="adj" fmla="val 5003"/>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Brunel was home-schooled by his father until he was 8. </a:t>
            </a:r>
            <a:r>
              <a:rPr lang="en-GB" sz="2000" dirty="0">
                <a:solidFill>
                  <a:srgbClr val="FF0000"/>
                </a:solidFill>
                <a:latin typeface="Arial"/>
              </a:rPr>
              <a:t>Mark wanted his son to become an engineer, so he taught him maths and drawing. </a:t>
            </a:r>
            <a:r>
              <a:rPr lang="en-GB" sz="2000" dirty="0">
                <a:solidFill>
                  <a:srgbClr val="2F2967"/>
                </a:solidFill>
                <a:latin typeface="Arial"/>
              </a:rPr>
              <a:t> </a:t>
            </a:r>
            <a:r>
              <a:rPr lang="en-GB" sz="2000" dirty="0">
                <a:solidFill>
                  <a:srgbClr val="FF0000"/>
                </a:solidFill>
                <a:latin typeface="Arial"/>
              </a:rPr>
              <a:t>His father made him draw circles again and again until he could draw a perfect circle.  He also made him draw buildings and structures and explain whether they were strong or not. </a:t>
            </a:r>
            <a:endParaRPr lang="en-GB" sz="2000" dirty="0">
              <a:solidFill>
                <a:srgbClr val="2F2967"/>
              </a:solidFill>
              <a:latin typeface="Arial"/>
            </a:endParaRPr>
          </a:p>
          <a:p>
            <a:pPr>
              <a:spcAft>
                <a:spcPts val="600"/>
              </a:spcAft>
              <a:buClr>
                <a:schemeClr val="bg1"/>
              </a:buClr>
              <a:tabLst>
                <a:tab pos="269875" algn="l"/>
              </a:tabLst>
            </a:pPr>
            <a:endParaRPr lang="en-GB" sz="2000" dirty="0">
              <a:solidFill>
                <a:srgbClr val="2F2967"/>
              </a:solidFill>
              <a:latin typeface="Arial"/>
            </a:endParaRPr>
          </a:p>
        </p:txBody>
      </p:sp>
      <p:sp>
        <p:nvSpPr>
          <p:cNvPr id="17" name="Thought Bubble: Cloud 16">
            <a:extLst>
              <a:ext uri="{FF2B5EF4-FFF2-40B4-BE49-F238E27FC236}">
                <a16:creationId xmlns:a16="http://schemas.microsoft.com/office/drawing/2014/main" id="{BCF09861-DC50-C380-2C17-0ABE0E76D974}"/>
              </a:ext>
            </a:extLst>
          </p:cNvPr>
          <p:cNvSpPr/>
          <p:nvPr/>
        </p:nvSpPr>
        <p:spPr>
          <a:xfrm>
            <a:off x="2936530" y="2039900"/>
            <a:ext cx="5592259" cy="1671066"/>
          </a:xfrm>
          <a:prstGeom prst="cloudCallout">
            <a:avLst>
              <a:gd name="adj1" fmla="val 53083"/>
              <a:gd name="adj2" fmla="val 30217"/>
            </a:avLst>
          </a:prstGeom>
          <a:solidFill>
            <a:srgbClr val="5BB98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dirty="0"/>
              <a:t>The </a:t>
            </a:r>
            <a:r>
              <a:rPr lang="en-GB" sz="1800" dirty="0">
                <a:solidFill>
                  <a:srgbClr val="FF0000"/>
                </a:solidFill>
              </a:rPr>
              <a:t>red text </a:t>
            </a:r>
            <a:r>
              <a:rPr lang="en-GB" sz="1800" dirty="0"/>
              <a:t>shows the extra information you </a:t>
            </a:r>
            <a:r>
              <a:rPr lang="en-GB" sz="1800" i="1" dirty="0"/>
              <a:t>might</a:t>
            </a:r>
            <a:r>
              <a:rPr lang="en-GB" sz="1800" dirty="0"/>
              <a:t> have included in your biography from the short film</a:t>
            </a:r>
          </a:p>
        </p:txBody>
      </p:sp>
      <p:pic>
        <p:nvPicPr>
          <p:cNvPr id="21" name="Picture 20">
            <a:hlinkClick r:id="rId3"/>
            <a:extLst>
              <a:ext uri="{FF2B5EF4-FFF2-40B4-BE49-F238E27FC236}">
                <a16:creationId xmlns:a16="http://schemas.microsoft.com/office/drawing/2014/main" id="{8088C53A-0615-E164-E49D-40EBD62A5849}"/>
              </a:ext>
            </a:extLst>
          </p:cNvPr>
          <p:cNvPicPr>
            <a:picLocks noChangeAspect="1"/>
          </p:cNvPicPr>
          <p:nvPr/>
        </p:nvPicPr>
        <p:blipFill>
          <a:blip r:embed="rId4"/>
          <a:stretch>
            <a:fillRect/>
          </a:stretch>
        </p:blipFill>
        <p:spPr>
          <a:xfrm>
            <a:off x="356168" y="2039900"/>
            <a:ext cx="2580362" cy="1287641"/>
          </a:xfrm>
          <a:prstGeom prst="rect">
            <a:avLst/>
          </a:prstGeom>
        </p:spPr>
      </p:pic>
    </p:spTree>
    <p:extLst>
      <p:ext uri="{BB962C8B-B14F-4D97-AF65-F5344CB8AC3E}">
        <p14:creationId xmlns:p14="http://schemas.microsoft.com/office/powerpoint/2010/main" val="1765191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F7F1C56-29BD-7D06-3FF7-27F82835FDB6}"/>
              </a:ext>
            </a:extLst>
          </p:cNvPr>
          <p:cNvSpPr/>
          <p:nvPr/>
        </p:nvSpPr>
        <p:spPr>
          <a:xfrm>
            <a:off x="1257449" y="1704617"/>
            <a:ext cx="7515490" cy="1871827"/>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600"/>
              </a:spcAft>
            </a:pPr>
            <a:r>
              <a:rPr lang="en-GB" sz="2000" b="1" dirty="0">
                <a:solidFill>
                  <a:srgbClr val="2F2967"/>
                </a:solidFill>
                <a:latin typeface="Arial"/>
              </a:rPr>
              <a:t>Learning Objective: </a:t>
            </a:r>
          </a:p>
          <a:p>
            <a:pPr marL="342900" indent="-342900">
              <a:spcAft>
                <a:spcPts val="600"/>
              </a:spcAft>
              <a:buFont typeface="Arial" panose="020B0604020202020204" pitchFamily="34" charset="0"/>
              <a:buChar char="•"/>
            </a:pPr>
            <a:r>
              <a:rPr lang="en-GB" sz="2000" dirty="0">
                <a:solidFill>
                  <a:srgbClr val="2C2B64"/>
                </a:solidFill>
                <a:latin typeface="Arial"/>
                <a:cs typeface="Arial"/>
              </a:rPr>
              <a:t>Explore the lives of significant individuals </a:t>
            </a:r>
            <a:br>
              <a:rPr lang="en-GB" sz="2000" dirty="0">
                <a:solidFill>
                  <a:srgbClr val="2C2B64"/>
                </a:solidFill>
                <a:latin typeface="Arial"/>
                <a:cs typeface="Arial"/>
              </a:rPr>
            </a:br>
            <a:r>
              <a:rPr lang="en-GB" sz="2000" dirty="0">
                <a:solidFill>
                  <a:srgbClr val="2C2B64"/>
                </a:solidFill>
                <a:latin typeface="Arial"/>
                <a:cs typeface="Arial"/>
              </a:rPr>
              <a:t>in the past who have contributed to </a:t>
            </a:r>
            <a:br>
              <a:rPr lang="en-GB" sz="2000" dirty="0">
                <a:solidFill>
                  <a:srgbClr val="2C2B64"/>
                </a:solidFill>
                <a:latin typeface="Arial"/>
                <a:cs typeface="Arial"/>
              </a:rPr>
            </a:br>
            <a:r>
              <a:rPr lang="en-GB" sz="2000" dirty="0">
                <a:solidFill>
                  <a:srgbClr val="2C2B64"/>
                </a:solidFill>
                <a:latin typeface="Arial"/>
                <a:cs typeface="Arial"/>
              </a:rPr>
              <a:t>national and international achievements</a:t>
            </a:r>
          </a:p>
          <a:p>
            <a:pPr marL="342900" indent="-342900">
              <a:spcAft>
                <a:spcPts val="600"/>
              </a:spcAft>
              <a:buFont typeface="Arial" panose="020B0604020202020204" pitchFamily="34" charset="0"/>
              <a:buChar char="•"/>
            </a:pPr>
            <a:r>
              <a:rPr lang="en-GB" sz="2000" dirty="0">
                <a:solidFill>
                  <a:srgbClr val="2C2B64"/>
                </a:solidFill>
                <a:latin typeface="Arial"/>
                <a:cs typeface="Arial"/>
              </a:rPr>
              <a:t>To write a chronological biography</a:t>
            </a:r>
          </a:p>
        </p:txBody>
      </p:sp>
      <p:sp>
        <p:nvSpPr>
          <p:cNvPr id="3" name="Rectangle: Rounded Corners 2">
            <a:extLst>
              <a:ext uri="{FF2B5EF4-FFF2-40B4-BE49-F238E27FC236}">
                <a16:creationId xmlns:a16="http://schemas.microsoft.com/office/drawing/2014/main" id="{48C00A0F-63C6-5A3C-AC3F-D4138DA28168}"/>
              </a:ext>
            </a:extLst>
          </p:cNvPr>
          <p:cNvSpPr/>
          <p:nvPr/>
        </p:nvSpPr>
        <p:spPr>
          <a:xfrm>
            <a:off x="1257449" y="3743860"/>
            <a:ext cx="2916986" cy="2060591"/>
          </a:xfrm>
          <a:prstGeom prst="roundRect">
            <a:avLst>
              <a:gd name="adj" fmla="val 7492"/>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274638" indent="-274638">
              <a:spcAft>
                <a:spcPts val="600"/>
              </a:spcAft>
            </a:pPr>
            <a:r>
              <a:rPr lang="en-GB" sz="2400" b="1" dirty="0">
                <a:solidFill>
                  <a:srgbClr val="FFFFFF"/>
                </a:solidFill>
                <a:latin typeface="Arial"/>
              </a:rPr>
              <a:t>Key Words:</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Biography</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Chronological</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Industrial Revolution</a:t>
            </a:r>
            <a:endParaRPr lang="en-GB" sz="2000" dirty="0">
              <a:solidFill>
                <a:srgbClr val="FFFFFF"/>
              </a:solidFill>
            </a:endParaRPr>
          </a:p>
          <a:p>
            <a:pPr marL="9810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Victorians</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p:txBody>
      </p:sp>
      <p:sp>
        <p:nvSpPr>
          <p:cNvPr id="4" name="Title 3">
            <a:extLst>
              <a:ext uri="{FF2B5EF4-FFF2-40B4-BE49-F238E27FC236}">
                <a16:creationId xmlns:a16="http://schemas.microsoft.com/office/drawing/2014/main" id="{625ED241-4CF1-777D-53BB-83CF8E169D94}"/>
              </a:ext>
            </a:extLst>
          </p:cNvPr>
          <p:cNvSpPr>
            <a:spLocks noGrp="1"/>
          </p:cNvSpPr>
          <p:nvPr>
            <p:ph type="title"/>
          </p:nvPr>
        </p:nvSpPr>
        <p:spPr>
          <a:xfrm>
            <a:off x="1257449" y="313245"/>
            <a:ext cx="7515490" cy="1220703"/>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marL="357188" marR="0" lvl="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t>Locomotive Legends:</a:t>
            </a:r>
            <a:b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br>
            <a:r>
              <a:rPr kumimoji="0" lang="en-GB" sz="3100" b="1" i="0" u="none" strike="noStrike" kern="0" cap="none" spc="0" normalizeH="0" baseline="0" noProof="0" dirty="0">
                <a:ln>
                  <a:noFill/>
                </a:ln>
                <a:solidFill>
                  <a:srgbClr val="2F2967"/>
                </a:solidFill>
                <a:effectLst/>
                <a:uLnTx/>
                <a:uFillTx/>
                <a:latin typeface="Arial"/>
                <a:ea typeface="+mn-ea"/>
                <a:cs typeface="+mn-cs"/>
                <a:sym typeface="Arial"/>
              </a:rPr>
              <a:t>Isambard Kingdom Brunel</a:t>
            </a:r>
            <a:endParaRPr kumimoji="0" lang="en-GB" sz="2800" b="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7" name="Picture 6" descr="A person in a suit and top hat&#10;&#10;Description automatically generated">
            <a:extLst>
              <a:ext uri="{FF2B5EF4-FFF2-40B4-BE49-F238E27FC236}">
                <a16:creationId xmlns:a16="http://schemas.microsoft.com/office/drawing/2014/main" id="{C8980137-5DC1-F8F5-F3DC-D2948C8D8D37}"/>
              </a:ext>
            </a:extLst>
          </p:cNvPr>
          <p:cNvPicPr>
            <a:picLocks noChangeAspect="1"/>
          </p:cNvPicPr>
          <p:nvPr/>
        </p:nvPicPr>
        <p:blipFill rotWithShape="1">
          <a:blip r:embed="rId3"/>
          <a:srcRect l="31214" r="25281"/>
          <a:stretch/>
        </p:blipFill>
        <p:spPr>
          <a:xfrm>
            <a:off x="11675165" y="0"/>
            <a:ext cx="2213113" cy="6646936"/>
          </a:xfrm>
          <a:prstGeom prst="rect">
            <a:avLst/>
          </a:prstGeom>
        </p:spPr>
      </p:pic>
      <p:pic>
        <p:nvPicPr>
          <p:cNvPr id="10" name="Picture 9" descr="A statue of a person in a hat&#10;&#10;Description automatically generated">
            <a:extLst>
              <a:ext uri="{FF2B5EF4-FFF2-40B4-BE49-F238E27FC236}">
                <a16:creationId xmlns:a16="http://schemas.microsoft.com/office/drawing/2014/main" id="{06BC6832-17DF-99E8-4A13-297EE49D0450}"/>
              </a:ext>
            </a:extLst>
          </p:cNvPr>
          <p:cNvPicPr>
            <a:picLocks noChangeAspect="1"/>
          </p:cNvPicPr>
          <p:nvPr/>
        </p:nvPicPr>
        <p:blipFill rotWithShape="1">
          <a:blip r:embed="rId4"/>
          <a:srcRect l="10827" r="14113"/>
          <a:stretch/>
        </p:blipFill>
        <p:spPr>
          <a:xfrm>
            <a:off x="6109251" y="140037"/>
            <a:ext cx="2916987" cy="5829300"/>
          </a:xfrm>
          <a:prstGeom prst="rect">
            <a:avLst/>
          </a:prstGeom>
        </p:spPr>
      </p:pic>
      <p:sp>
        <p:nvSpPr>
          <p:cNvPr id="11" name="Rectangle: Rounded Corners 10">
            <a:extLst>
              <a:ext uri="{FF2B5EF4-FFF2-40B4-BE49-F238E27FC236}">
                <a16:creationId xmlns:a16="http://schemas.microsoft.com/office/drawing/2014/main" id="{362231AF-A489-C842-2CA5-6CABD2C69552}"/>
              </a:ext>
            </a:extLst>
          </p:cNvPr>
          <p:cNvSpPr/>
          <p:nvPr/>
        </p:nvSpPr>
        <p:spPr>
          <a:xfrm>
            <a:off x="4373216" y="3743861"/>
            <a:ext cx="2450145" cy="1689530"/>
          </a:xfrm>
          <a:prstGeom prst="roundRect">
            <a:avLst>
              <a:gd name="adj" fmla="val 8133"/>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sym typeface="Arial"/>
              </a:rPr>
              <a:t>Q. </a:t>
            </a:r>
            <a:r>
              <a:rPr lang="en-GB" sz="2400" dirty="0">
                <a:solidFill>
                  <a:srgbClr val="FFFFFF"/>
                </a:solidFill>
                <a:latin typeface="Arial"/>
              </a:rPr>
              <a:t>How many famous people can you name in </a:t>
            </a:r>
            <a:r>
              <a:rPr lang="en-GB" sz="2400" b="1" dirty="0">
                <a:solidFill>
                  <a:srgbClr val="FFFFFF"/>
                </a:solidFill>
                <a:latin typeface="Arial"/>
              </a:rPr>
              <a:t>1 minute</a:t>
            </a:r>
            <a:r>
              <a:rPr lang="en-GB" sz="2400" dirty="0">
                <a:solidFill>
                  <a:srgbClr val="FFFFFF"/>
                </a:solidFill>
                <a:latin typeface="Arial"/>
              </a:rPr>
              <a:t>?</a:t>
            </a:r>
            <a:endParaRPr kumimoji="0" lang="en-GB" sz="2400" b="0" i="1" u="none" strike="noStrike" kern="0" cap="none" spc="0" normalizeH="0" baseline="0" noProof="0" dirty="0">
              <a:ln>
                <a:noFill/>
              </a:ln>
              <a:solidFill>
                <a:srgbClr val="FF0000"/>
              </a:solidFill>
              <a:effectLst/>
              <a:uLnTx/>
              <a:uFillTx/>
              <a:latin typeface="Arial"/>
              <a:ea typeface="+mn-ea"/>
              <a:cs typeface="+mn-cs"/>
              <a:sym typeface="Arial"/>
            </a:endParaRPr>
          </a:p>
        </p:txBody>
      </p:sp>
      <p:pic>
        <p:nvPicPr>
          <p:cNvPr id="13" name="Picture 12" descr="A yellow and blue question mark&#10;&#10;Description automatically generated">
            <a:extLst>
              <a:ext uri="{FF2B5EF4-FFF2-40B4-BE49-F238E27FC236}">
                <a16:creationId xmlns:a16="http://schemas.microsoft.com/office/drawing/2014/main" id="{4BEAF050-0E16-3697-F55D-77F30AA4CF89}"/>
              </a:ext>
            </a:extLst>
          </p:cNvPr>
          <p:cNvPicPr>
            <a:picLocks noChangeAspect="1"/>
          </p:cNvPicPr>
          <p:nvPr/>
        </p:nvPicPr>
        <p:blipFill>
          <a:blip r:embed="rId5"/>
          <a:stretch>
            <a:fillRect/>
          </a:stretch>
        </p:blipFill>
        <p:spPr>
          <a:xfrm>
            <a:off x="9826329" y="3292978"/>
            <a:ext cx="701047" cy="1862069"/>
          </a:xfrm>
          <a:prstGeom prst="rect">
            <a:avLst/>
          </a:prstGeom>
        </p:spPr>
      </p:pic>
      <p:pic>
        <p:nvPicPr>
          <p:cNvPr id="15" name="Picture 14" descr="A cartoon of a train&#10;&#10;Description automatically generated">
            <a:extLst>
              <a:ext uri="{FF2B5EF4-FFF2-40B4-BE49-F238E27FC236}">
                <a16:creationId xmlns:a16="http://schemas.microsoft.com/office/drawing/2014/main" id="{16B2A5BD-2F32-F9F3-EAE1-FDB351847276}"/>
              </a:ext>
            </a:extLst>
          </p:cNvPr>
          <p:cNvPicPr>
            <a:picLocks noChangeAspect="1"/>
          </p:cNvPicPr>
          <p:nvPr/>
        </p:nvPicPr>
        <p:blipFill>
          <a:blip r:embed="rId6"/>
          <a:stretch>
            <a:fillRect/>
          </a:stretch>
        </p:blipFill>
        <p:spPr>
          <a:xfrm>
            <a:off x="117762" y="5338587"/>
            <a:ext cx="2307386" cy="1519413"/>
          </a:xfrm>
          <a:prstGeom prst="rect">
            <a:avLst/>
          </a:prstGeom>
        </p:spPr>
      </p:pic>
      <p:pic>
        <p:nvPicPr>
          <p:cNvPr id="6" name="Picture 5" descr="A stopwatch with a black background&#10;&#10;Description automatically generated">
            <a:extLst>
              <a:ext uri="{FF2B5EF4-FFF2-40B4-BE49-F238E27FC236}">
                <a16:creationId xmlns:a16="http://schemas.microsoft.com/office/drawing/2014/main" id="{6F7CB3C5-8844-DF86-2228-CC7FFBA6B366}"/>
              </a:ext>
            </a:extLst>
          </p:cNvPr>
          <p:cNvPicPr>
            <a:picLocks noChangeAspect="1"/>
          </p:cNvPicPr>
          <p:nvPr/>
        </p:nvPicPr>
        <p:blipFill>
          <a:blip r:embed="rId7"/>
          <a:stretch>
            <a:fillRect/>
          </a:stretch>
        </p:blipFill>
        <p:spPr>
          <a:xfrm>
            <a:off x="6322877" y="4599771"/>
            <a:ext cx="1067948" cy="1204680"/>
          </a:xfrm>
          <a:prstGeom prst="rect">
            <a:avLst/>
          </a:prstGeom>
        </p:spPr>
      </p:pic>
    </p:spTree>
    <p:extLst>
      <p:ext uri="{BB962C8B-B14F-4D97-AF65-F5344CB8AC3E}">
        <p14:creationId xmlns:p14="http://schemas.microsoft.com/office/powerpoint/2010/main" val="7604889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a:extLst>
            <a:ext uri="{FF2B5EF4-FFF2-40B4-BE49-F238E27FC236}">
              <a16:creationId xmlns:a16="http://schemas.microsoft.com/office/drawing/2014/main" id="{CF7CFDEA-06EC-CC6D-CF1F-7820AF4FB384}"/>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F2463AFA-A0F6-7D28-6F41-E5BAA81DEC23}"/>
              </a:ext>
            </a:extLst>
          </p:cNvPr>
          <p:cNvSpPr/>
          <p:nvPr/>
        </p:nvSpPr>
        <p:spPr>
          <a:xfrm>
            <a:off x="343174" y="257992"/>
            <a:ext cx="8461992" cy="51859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1" i="0" u="none" strike="noStrike" kern="0" cap="none" spc="0" normalizeH="0" baseline="0" noProof="0" dirty="0">
                <a:ln>
                  <a:noFill/>
                </a:ln>
                <a:solidFill>
                  <a:srgbClr val="2F2967"/>
                </a:solidFill>
                <a:effectLst/>
                <a:uLnTx/>
                <a:uFillTx/>
                <a:latin typeface="Arial"/>
                <a:ea typeface="+mn-ea"/>
                <a:cs typeface="+mn-cs"/>
                <a:sym typeface="Arial"/>
              </a:rPr>
              <a:t>The achievements of Brunel</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9" name="Rectangle: Rounded Corners 8">
            <a:extLst>
              <a:ext uri="{FF2B5EF4-FFF2-40B4-BE49-F238E27FC236}">
                <a16:creationId xmlns:a16="http://schemas.microsoft.com/office/drawing/2014/main" id="{F51522DA-9335-7F11-421C-5AC56549EDFE}"/>
              </a:ext>
            </a:extLst>
          </p:cNvPr>
          <p:cNvSpPr/>
          <p:nvPr/>
        </p:nvSpPr>
        <p:spPr>
          <a:xfrm>
            <a:off x="-1553302" y="0"/>
            <a:ext cx="1440364" cy="314493"/>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dirty="0">
                <a:solidFill>
                  <a:srgbClr val="2C2B64"/>
                </a:solidFill>
              </a:rPr>
              <a:t>OPTIONAL</a:t>
            </a:r>
            <a:endParaRPr lang="en-GB" dirty="0">
              <a:solidFill>
                <a:srgbClr val="2C2B64"/>
              </a:solidFill>
            </a:endParaRPr>
          </a:p>
        </p:txBody>
      </p:sp>
      <p:sp>
        <p:nvSpPr>
          <p:cNvPr id="3" name="Rectangle: Rounded Corners 2">
            <a:extLst>
              <a:ext uri="{FF2B5EF4-FFF2-40B4-BE49-F238E27FC236}">
                <a16:creationId xmlns:a16="http://schemas.microsoft.com/office/drawing/2014/main" id="{933121FF-DEC1-7631-3124-2960A34590AA}"/>
              </a:ext>
            </a:extLst>
          </p:cNvPr>
          <p:cNvSpPr/>
          <p:nvPr/>
        </p:nvSpPr>
        <p:spPr>
          <a:xfrm>
            <a:off x="365727" y="1864000"/>
            <a:ext cx="8474985" cy="2373486"/>
          </a:xfrm>
          <a:prstGeom prst="roundRect">
            <a:avLst>
              <a:gd name="adj" fmla="val 7643"/>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000" b="1" i="0" u="none" strike="noStrike" kern="0" cap="none" spc="0" normalizeH="0" baseline="0" noProof="0" dirty="0">
                <a:ln>
                  <a:noFill/>
                </a:ln>
                <a:solidFill>
                  <a:srgbClr val="FFFFFF"/>
                </a:solidFill>
                <a:effectLst/>
                <a:uLnTx/>
                <a:uFillTx/>
                <a:latin typeface="Arial"/>
                <a:sym typeface="Arial"/>
              </a:rPr>
              <a:t>TASK: </a:t>
            </a:r>
            <a:r>
              <a:rPr kumimoji="0" lang="en-GB" sz="2000" b="1" i="0" u="sng" strike="noStrike" kern="0" cap="none" spc="0" normalizeH="0" baseline="0" noProof="0" dirty="0">
                <a:ln>
                  <a:noFill/>
                </a:ln>
                <a:solidFill>
                  <a:srgbClr val="FFFFFF"/>
                </a:solidFill>
                <a:effectLst/>
                <a:uLnTx/>
                <a:uFillTx/>
                <a:latin typeface="Arial"/>
                <a:sym typeface="Arial"/>
              </a:rPr>
              <a:t>READ AND REMEMBER </a:t>
            </a:r>
            <a:r>
              <a:rPr kumimoji="0" lang="en-GB" sz="2000" i="0" u="none" strike="noStrike" kern="0" cap="none" spc="0" normalizeH="0" baseline="0" noProof="0" dirty="0">
                <a:ln>
                  <a:noFill/>
                </a:ln>
                <a:solidFill>
                  <a:srgbClr val="FFFFFF"/>
                </a:solidFill>
                <a:effectLst/>
                <a:uLnTx/>
                <a:uFillTx/>
                <a:latin typeface="Arial"/>
                <a:sym typeface="Arial"/>
              </a:rPr>
              <a:t>You have been given a card </a:t>
            </a:r>
            <a:r>
              <a:rPr lang="en-GB" sz="2000" dirty="0">
                <a:solidFill>
                  <a:srgbClr val="FFFFFF"/>
                </a:solidFill>
                <a:latin typeface="Arial"/>
              </a:rPr>
              <a:t>featuring one of Brunel’s achievements. With your partner, label yourselves A and B.  A reads the card to B.  B then tells A as much as they can remember from the card.  B then reads the same card to A and A then tells B as much as they can remember about the card.  </a:t>
            </a:r>
            <a:r>
              <a:rPr lang="en-GB" sz="2000" b="1" dirty="0">
                <a:solidFill>
                  <a:srgbClr val="FFFFFF"/>
                </a:solidFill>
                <a:latin typeface="Arial"/>
              </a:rPr>
              <a:t>Repeat this three times.  </a:t>
            </a:r>
            <a:r>
              <a:rPr lang="en-GB" sz="2000" dirty="0">
                <a:solidFill>
                  <a:srgbClr val="FFFFFF"/>
                </a:solidFill>
                <a:latin typeface="Arial"/>
              </a:rPr>
              <a:t>By the third time, you should both </a:t>
            </a:r>
            <a:r>
              <a:rPr lang="en-GB" sz="2000">
                <a:solidFill>
                  <a:srgbClr val="FFFFFF"/>
                </a:solidFill>
                <a:latin typeface="Arial"/>
              </a:rPr>
              <a:t>remember quite a few </a:t>
            </a:r>
            <a:r>
              <a:rPr lang="en-GB" sz="2000" dirty="0">
                <a:solidFill>
                  <a:srgbClr val="FFFFFF"/>
                </a:solidFill>
                <a:latin typeface="Arial"/>
              </a:rPr>
              <a:t>of the key facts about the achievement. </a:t>
            </a:r>
            <a:endParaRPr kumimoji="0" lang="en-GB" sz="1800" i="1" u="none" strike="noStrike" kern="0" cap="none" spc="0" normalizeH="0" baseline="0" noProof="0" dirty="0">
              <a:ln>
                <a:noFill/>
              </a:ln>
              <a:solidFill>
                <a:srgbClr val="FF0000"/>
              </a:solidFill>
              <a:effectLst/>
              <a:uLnTx/>
              <a:uFillTx/>
              <a:latin typeface="Arial"/>
              <a:ea typeface="+mn-ea"/>
              <a:cs typeface="+mn-cs"/>
              <a:sym typeface="Arial"/>
            </a:endParaRPr>
          </a:p>
        </p:txBody>
      </p:sp>
      <p:pic>
        <p:nvPicPr>
          <p:cNvPr id="4" name="Picture 3">
            <a:extLst>
              <a:ext uri="{FF2B5EF4-FFF2-40B4-BE49-F238E27FC236}">
                <a16:creationId xmlns:a16="http://schemas.microsoft.com/office/drawing/2014/main" id="{313A3D09-8A93-C64B-A08A-E481E17A5A5B}"/>
              </a:ext>
            </a:extLst>
          </p:cNvPr>
          <p:cNvPicPr>
            <a:picLocks noChangeAspect="1"/>
          </p:cNvPicPr>
          <p:nvPr/>
        </p:nvPicPr>
        <p:blipFill>
          <a:blip r:embed="rId3"/>
          <a:stretch>
            <a:fillRect/>
          </a:stretch>
        </p:blipFill>
        <p:spPr>
          <a:xfrm rot="185775">
            <a:off x="6032703" y="3836612"/>
            <a:ext cx="2868148" cy="2223486"/>
          </a:xfrm>
          <a:prstGeom prst="rect">
            <a:avLst/>
          </a:prstGeom>
        </p:spPr>
      </p:pic>
      <p:sp>
        <p:nvSpPr>
          <p:cNvPr id="6" name="TextBox 5">
            <a:extLst>
              <a:ext uri="{FF2B5EF4-FFF2-40B4-BE49-F238E27FC236}">
                <a16:creationId xmlns:a16="http://schemas.microsoft.com/office/drawing/2014/main" id="{287A0081-0112-DD15-374C-F0FE8423A7D7}"/>
              </a:ext>
            </a:extLst>
          </p:cNvPr>
          <p:cNvSpPr txBox="1"/>
          <p:nvPr/>
        </p:nvSpPr>
        <p:spPr>
          <a:xfrm>
            <a:off x="185194" y="4354452"/>
            <a:ext cx="5657426" cy="1200329"/>
          </a:xfrm>
          <a:prstGeom prst="rect">
            <a:avLst/>
          </a:prstGeom>
          <a:noFill/>
        </p:spPr>
        <p:txBody>
          <a:bodyPr wrap="square" rtlCol="0">
            <a:spAutoFit/>
          </a:bodyPr>
          <a:lstStyle/>
          <a:p>
            <a:pPr algn="ctr"/>
            <a:r>
              <a:rPr lang="en-GB" sz="2400" dirty="0">
                <a:solidFill>
                  <a:schemeClr val="bg1"/>
                </a:solidFill>
              </a:rPr>
              <a:t>Let’s practise the reading and remembering skill together, using the Thames Tunnel card.</a:t>
            </a:r>
          </a:p>
        </p:txBody>
      </p:sp>
      <p:sp>
        <p:nvSpPr>
          <p:cNvPr id="17" name="Rectangle: Rounded Corners 16">
            <a:extLst>
              <a:ext uri="{FF2B5EF4-FFF2-40B4-BE49-F238E27FC236}">
                <a16:creationId xmlns:a16="http://schemas.microsoft.com/office/drawing/2014/main" id="{7209C3C3-11D3-8238-5FED-ACC9EFCB886A}"/>
              </a:ext>
            </a:extLst>
          </p:cNvPr>
          <p:cNvSpPr/>
          <p:nvPr/>
        </p:nvSpPr>
        <p:spPr>
          <a:xfrm>
            <a:off x="343174" y="5554781"/>
            <a:ext cx="5832158" cy="1200329"/>
          </a:xfrm>
          <a:prstGeom prst="roundRect">
            <a:avLst/>
          </a:prstGeom>
          <a:solidFill>
            <a:srgbClr val="B5266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b="1" dirty="0"/>
              <a:t>STRETCH</a:t>
            </a:r>
            <a:r>
              <a:rPr lang="en-GB" sz="2000" dirty="0"/>
              <a:t>:  Chose a second or third achievement of Brunel and repeat the reading and remembering task</a:t>
            </a:r>
          </a:p>
        </p:txBody>
      </p:sp>
      <p:sp>
        <p:nvSpPr>
          <p:cNvPr id="7" name="Rectangle: Rounded Corners 6">
            <a:extLst>
              <a:ext uri="{FF2B5EF4-FFF2-40B4-BE49-F238E27FC236}">
                <a16:creationId xmlns:a16="http://schemas.microsoft.com/office/drawing/2014/main" id="{4D3A1B28-F059-B5B4-D24D-4D08BE080068}"/>
              </a:ext>
            </a:extLst>
          </p:cNvPr>
          <p:cNvSpPr/>
          <p:nvPr/>
        </p:nvSpPr>
        <p:spPr>
          <a:xfrm>
            <a:off x="343174" y="866135"/>
            <a:ext cx="8474984" cy="880899"/>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rgbClr val="2F2967"/>
                </a:solidFill>
              </a:rPr>
              <a:t>A biography would also include the achievements of the person.  Which of Brunel’s achievements can you remember?  Let’s use </a:t>
            </a:r>
            <a:r>
              <a:rPr lang="en-GB" sz="1800" b="1" u="sng" dirty="0">
                <a:solidFill>
                  <a:srgbClr val="2F2967"/>
                </a:solidFill>
              </a:rPr>
              <a:t>read and remember </a:t>
            </a:r>
            <a:r>
              <a:rPr lang="en-GB" sz="1800" dirty="0">
                <a:solidFill>
                  <a:srgbClr val="2F2967"/>
                </a:solidFill>
              </a:rPr>
              <a:t>to gather information about Brunel’s achievements</a:t>
            </a:r>
          </a:p>
        </p:txBody>
      </p:sp>
    </p:spTree>
    <p:extLst>
      <p:ext uri="{BB962C8B-B14F-4D97-AF65-F5344CB8AC3E}">
        <p14:creationId xmlns:p14="http://schemas.microsoft.com/office/powerpoint/2010/main" val="429106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arn(inVertical)">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902AEE9-E530-9236-027F-A6E9471B14E5}"/>
              </a:ext>
            </a:extLst>
          </p:cNvPr>
          <p:cNvSpPr/>
          <p:nvPr/>
        </p:nvSpPr>
        <p:spPr>
          <a:xfrm>
            <a:off x="328506" y="6001733"/>
            <a:ext cx="6706140" cy="710644"/>
          </a:xfrm>
          <a:prstGeom prst="roundRect">
            <a:avLst>
              <a:gd name="adj" fmla="val 17993"/>
            </a:avLst>
          </a:prstGeom>
          <a:solidFill>
            <a:srgbClr val="B52664"/>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1" i="0" u="none" strike="noStrike" kern="0" cap="none" spc="0" normalizeH="0" baseline="0" noProof="0" dirty="0">
                <a:ln>
                  <a:noFill/>
                </a:ln>
                <a:solidFill>
                  <a:srgbClr val="FFFFFF"/>
                </a:solidFill>
                <a:effectLst/>
                <a:uLnTx/>
                <a:uFillTx/>
                <a:latin typeface="Arial"/>
                <a:sym typeface="Arial"/>
              </a:rPr>
              <a:t>STRETCH: </a:t>
            </a:r>
            <a:r>
              <a:rPr lang="en-GB" sz="2000" dirty="0">
                <a:solidFill>
                  <a:srgbClr val="FFFFFF"/>
                </a:solidFill>
                <a:latin typeface="Arial"/>
              </a:rPr>
              <a:t>Write a paragraph about another of Brunel’s achievements?  Can you compare the two?</a:t>
            </a:r>
            <a:endParaRPr kumimoji="0" lang="en-GB" sz="1800" b="0" i="1" u="none" strike="noStrike" kern="0" cap="none" spc="0" normalizeH="0" baseline="0" noProof="0" dirty="0">
              <a:ln>
                <a:noFill/>
              </a:ln>
              <a:solidFill>
                <a:srgbClr val="FF0000"/>
              </a:solidFill>
              <a:effectLst/>
              <a:uLnTx/>
              <a:uFillTx/>
              <a:latin typeface="Arial"/>
              <a:ea typeface="+mn-ea"/>
              <a:cs typeface="+mn-cs"/>
              <a:sym typeface="Arial"/>
            </a:endParaRPr>
          </a:p>
        </p:txBody>
      </p:sp>
      <p:sp>
        <p:nvSpPr>
          <p:cNvPr id="4" name="Rectangle: Rounded Corners 3">
            <a:extLst>
              <a:ext uri="{FF2B5EF4-FFF2-40B4-BE49-F238E27FC236}">
                <a16:creationId xmlns:a16="http://schemas.microsoft.com/office/drawing/2014/main" id="{F8363BBB-8553-082F-3BBF-0D2F8E4FDC56}"/>
              </a:ext>
            </a:extLst>
          </p:cNvPr>
          <p:cNvSpPr/>
          <p:nvPr/>
        </p:nvSpPr>
        <p:spPr>
          <a:xfrm>
            <a:off x="328506" y="211919"/>
            <a:ext cx="8461992" cy="614151"/>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600" b="1" i="0" u="none" strike="noStrike" kern="0" cap="none" spc="0" normalizeH="0" baseline="0" noProof="0" dirty="0">
                <a:ln>
                  <a:noFill/>
                </a:ln>
                <a:solidFill>
                  <a:srgbClr val="2F2967"/>
                </a:solidFill>
                <a:effectLst/>
                <a:uLnTx/>
                <a:uFillTx/>
                <a:latin typeface="Arial"/>
                <a:ea typeface="+mn-ea"/>
                <a:cs typeface="+mn-cs"/>
                <a:sym typeface="Arial"/>
              </a:rPr>
              <a:t>The achievements of Brunel</a:t>
            </a:r>
            <a:endParaRPr kumimoji="0" lang="en-GB" sz="20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7" name="Rectangle: Rounded Corners 6">
            <a:extLst>
              <a:ext uri="{FF2B5EF4-FFF2-40B4-BE49-F238E27FC236}">
                <a16:creationId xmlns:a16="http://schemas.microsoft.com/office/drawing/2014/main" id="{7589670C-1DCC-4564-9950-93BADC618BB1}"/>
              </a:ext>
            </a:extLst>
          </p:cNvPr>
          <p:cNvSpPr/>
          <p:nvPr/>
        </p:nvSpPr>
        <p:spPr>
          <a:xfrm>
            <a:off x="302378" y="929888"/>
            <a:ext cx="8461992" cy="1010458"/>
          </a:xfrm>
          <a:prstGeom prst="roundRect">
            <a:avLst>
              <a:gd name="adj" fmla="val 16676"/>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en-GB" sz="2000" b="1" i="0" u="none" strike="noStrike" kern="0" cap="none" spc="0" normalizeH="0" baseline="0" noProof="0" dirty="0">
                <a:ln>
                  <a:noFill/>
                </a:ln>
                <a:solidFill>
                  <a:srgbClr val="FFFFFF"/>
                </a:solidFill>
                <a:effectLst/>
                <a:uLnTx/>
                <a:uFillTx/>
                <a:latin typeface="Arial"/>
                <a:sym typeface="Arial"/>
              </a:rPr>
              <a:t>TASK: </a:t>
            </a:r>
            <a:r>
              <a:rPr kumimoji="0" lang="en-GB" sz="2000" i="0" u="none" strike="noStrike" kern="0" cap="none" spc="0" normalizeH="0" baseline="0" noProof="0" dirty="0">
                <a:ln>
                  <a:noFill/>
                </a:ln>
                <a:solidFill>
                  <a:srgbClr val="FFFFFF"/>
                </a:solidFill>
                <a:effectLst/>
                <a:uLnTx/>
                <a:uFillTx/>
                <a:latin typeface="Arial"/>
                <a:sym typeface="Arial"/>
              </a:rPr>
              <a:t>Write three sentences about one of Brunel’s achievements.  Remember to include a title.  Draw a picture of the achievement underneath</a:t>
            </a:r>
            <a:endParaRPr kumimoji="0" lang="en-GB" sz="1800" i="1" u="none" strike="noStrike" kern="0" cap="none" spc="0" normalizeH="0" baseline="0" noProof="0" dirty="0">
              <a:ln>
                <a:noFill/>
              </a:ln>
              <a:solidFill>
                <a:srgbClr val="FF0000"/>
              </a:solidFill>
              <a:effectLst/>
              <a:uLnTx/>
              <a:uFillTx/>
              <a:latin typeface="Arial"/>
              <a:sym typeface="Arial"/>
            </a:endParaRPr>
          </a:p>
        </p:txBody>
      </p:sp>
      <p:pic>
        <p:nvPicPr>
          <p:cNvPr id="5" name="Picture 4" descr="A train on the tracks&#10;&#10;Description automatically generated">
            <a:extLst>
              <a:ext uri="{FF2B5EF4-FFF2-40B4-BE49-F238E27FC236}">
                <a16:creationId xmlns:a16="http://schemas.microsoft.com/office/drawing/2014/main" id="{37DB506E-E702-15F4-8C75-E48757BBE55F}"/>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53502" y="4377161"/>
            <a:ext cx="2124804" cy="1333905"/>
          </a:xfrm>
          <a:prstGeom prst="rect">
            <a:avLst/>
          </a:prstGeom>
        </p:spPr>
      </p:pic>
      <p:pic>
        <p:nvPicPr>
          <p:cNvPr id="6" name="Picture 2" descr="Thames Tunnel, London, 19th century - Stock Image - C040/9335 - Science  Photo Library">
            <a:extLst>
              <a:ext uri="{FF2B5EF4-FFF2-40B4-BE49-F238E27FC236}">
                <a16:creationId xmlns:a16="http://schemas.microsoft.com/office/drawing/2014/main" id="{DDDFD5E2-FD4D-393E-8C14-BD247B75E51D}"/>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4772964" y="3269927"/>
            <a:ext cx="1504955" cy="133390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The history of Box Tunnel, Wiltshire - Network Rail">
            <a:extLst>
              <a:ext uri="{FF2B5EF4-FFF2-40B4-BE49-F238E27FC236}">
                <a16:creationId xmlns:a16="http://schemas.microsoft.com/office/drawing/2014/main" id="{37A63B5E-6BE3-CD6A-2D9D-3B71B3A2B1E9}"/>
              </a:ext>
            </a:extLst>
          </p:cNvPr>
          <p:cNvPicPr>
            <a:picLocks noChangeAspect="1" noChangeArrowheads="1"/>
          </p:cNvPicPr>
          <p:nvPr/>
        </p:nvPicPr>
        <p:blipFill rotWithShape="1">
          <a:blip r:embed="rId7">
            <a:grayscl/>
            <a:extLst>
              <a:ext uri="{BEBA8EAE-BF5A-486C-A8C5-ECC9F3942E4B}">
                <a14:imgProps xmlns:a14="http://schemas.microsoft.com/office/drawing/2010/main">
                  <a14:imgLayer r:embed="rId8">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rcRect l="7545" r="7663" b="32815"/>
          <a:stretch/>
        </p:blipFill>
        <p:spPr bwMode="auto">
          <a:xfrm>
            <a:off x="200255" y="3146343"/>
            <a:ext cx="2092008" cy="94314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group of people rowing on a river&#10;&#10;Description automatically generated">
            <a:extLst>
              <a:ext uri="{FF2B5EF4-FFF2-40B4-BE49-F238E27FC236}">
                <a16:creationId xmlns:a16="http://schemas.microsoft.com/office/drawing/2014/main" id="{FB4F88C2-EF29-0856-8328-C635FDBD5814}"/>
              </a:ext>
            </a:extLst>
          </p:cNvPr>
          <p:cNvPicPr>
            <a:picLocks noChangeAspect="1"/>
          </p:cNvPicPr>
          <p:nvPr/>
        </p:nvPicPr>
        <p:blipFill rotWithShape="1">
          <a:blip r:embed="rId9">
            <a:extLst>
              <a:ext uri="{28A0092B-C50C-407E-A947-70E740481C1C}">
                <a14:useLocalDpi xmlns:a14="http://schemas.microsoft.com/office/drawing/2010/main" val="0"/>
              </a:ext>
              <a:ext uri="{837473B0-CC2E-450A-ABE3-18F120FF3D39}">
                <a1611:picAttrSrcUrl xmlns:a1611="http://schemas.microsoft.com/office/drawing/2016/11/main" r:id="rId10"/>
              </a:ext>
            </a:extLst>
          </a:blip>
          <a:srcRect b="33063"/>
          <a:stretch/>
        </p:blipFill>
        <p:spPr>
          <a:xfrm>
            <a:off x="3517155" y="4748077"/>
            <a:ext cx="2365470" cy="1056102"/>
          </a:xfrm>
          <a:prstGeom prst="rect">
            <a:avLst/>
          </a:prstGeom>
        </p:spPr>
      </p:pic>
      <p:pic>
        <p:nvPicPr>
          <p:cNvPr id="11" name="Picture 2" descr="undefined">
            <a:extLst>
              <a:ext uri="{FF2B5EF4-FFF2-40B4-BE49-F238E27FC236}">
                <a16:creationId xmlns:a16="http://schemas.microsoft.com/office/drawing/2014/main" id="{7770CBB5-1155-784E-B0A0-F901EA5ADFD3}"/>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b="19098"/>
          <a:stretch/>
        </p:blipFill>
        <p:spPr bwMode="auto">
          <a:xfrm>
            <a:off x="6856444" y="2132757"/>
            <a:ext cx="1907926" cy="101045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a:extLst>
              <a:ext uri="{FF2B5EF4-FFF2-40B4-BE49-F238E27FC236}">
                <a16:creationId xmlns:a16="http://schemas.microsoft.com/office/drawing/2014/main" id="{51047D2F-47F1-71CA-9F9D-66E59222FE3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39836" y="4771249"/>
            <a:ext cx="1650662" cy="123469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SS Great Western - Wikipedia">
            <a:extLst>
              <a:ext uri="{FF2B5EF4-FFF2-40B4-BE49-F238E27FC236}">
                <a16:creationId xmlns:a16="http://schemas.microsoft.com/office/drawing/2014/main" id="{4EB02832-8B85-1B4F-BBEC-A08394AA835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526266" y="2105558"/>
            <a:ext cx="1379616" cy="98393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a:extLst>
              <a:ext uri="{FF2B5EF4-FFF2-40B4-BE49-F238E27FC236}">
                <a16:creationId xmlns:a16="http://schemas.microsoft.com/office/drawing/2014/main" id="{259B6EFF-3FD6-75A0-3A82-460A7711F229}"/>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50158" y="3297386"/>
            <a:ext cx="1933993" cy="116918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A large ship in the water&#10;&#10;Description automatically generated">
            <a:extLst>
              <a:ext uri="{FF2B5EF4-FFF2-40B4-BE49-F238E27FC236}">
                <a16:creationId xmlns:a16="http://schemas.microsoft.com/office/drawing/2014/main" id="{0399E09A-28EA-A009-7924-110E806DC683}"/>
              </a:ext>
            </a:extLst>
          </p:cNvPr>
          <p:cNvPicPr>
            <a:picLocks noChangeAspect="1"/>
          </p:cNvPicPr>
          <p:nvPr/>
        </p:nvPicPr>
        <p:blipFill rotWithShape="1">
          <a:blip r:embed="rId15">
            <a:extLst>
              <a:ext uri="{28A0092B-C50C-407E-A947-70E740481C1C}">
                <a14:useLocalDpi xmlns:a14="http://schemas.microsoft.com/office/drawing/2010/main" val="0"/>
              </a:ext>
              <a:ext uri="{837473B0-CC2E-450A-ABE3-18F120FF3D39}">
                <a1611:picAttrSrcUrl xmlns:a1611="http://schemas.microsoft.com/office/drawing/2016/11/main" r:id="rId16"/>
              </a:ext>
            </a:extLst>
          </a:blip>
          <a:srcRect b="10352"/>
          <a:stretch/>
        </p:blipFill>
        <p:spPr>
          <a:xfrm>
            <a:off x="6463180" y="3335345"/>
            <a:ext cx="2327318" cy="1271388"/>
          </a:xfrm>
          <a:prstGeom prst="rect">
            <a:avLst/>
          </a:prstGeom>
        </p:spPr>
      </p:pic>
      <p:pic>
        <p:nvPicPr>
          <p:cNvPr id="22" name="Picture 21" descr="A picture containing text, linedrawing&#10;&#10;Description automatically generated">
            <a:extLst>
              <a:ext uri="{FF2B5EF4-FFF2-40B4-BE49-F238E27FC236}">
                <a16:creationId xmlns:a16="http://schemas.microsoft.com/office/drawing/2014/main" id="{BD428D30-4288-DE8E-F44F-B251AA7F374D}"/>
              </a:ext>
            </a:extLst>
          </p:cNvPr>
          <p:cNvPicPr>
            <a:picLocks noChangeAspect="1"/>
          </p:cNvPicPr>
          <p:nvPr/>
        </p:nvPicPr>
        <p:blipFill>
          <a:blip r:embed="rId17"/>
          <a:stretch>
            <a:fillRect/>
          </a:stretch>
        </p:blipFill>
        <p:spPr>
          <a:xfrm>
            <a:off x="379630" y="2044164"/>
            <a:ext cx="1674208" cy="844429"/>
          </a:xfrm>
          <a:prstGeom prst="rect">
            <a:avLst/>
          </a:prstGeom>
        </p:spPr>
      </p:pic>
      <p:pic>
        <p:nvPicPr>
          <p:cNvPr id="23" name="Picture 4" descr="About this website « Bristol Floating Harbour">
            <a:extLst>
              <a:ext uri="{FF2B5EF4-FFF2-40B4-BE49-F238E27FC236}">
                <a16:creationId xmlns:a16="http://schemas.microsoft.com/office/drawing/2014/main" id="{D234C579-73A6-30EB-E28F-4C419B90E21B}"/>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337720" y="2120213"/>
            <a:ext cx="1933993" cy="1032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5254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18CB7C7-5AC5-3911-0A17-A2B4387375D3}"/>
              </a:ext>
            </a:extLst>
          </p:cNvPr>
          <p:cNvSpPr/>
          <p:nvPr/>
        </p:nvSpPr>
        <p:spPr>
          <a:xfrm>
            <a:off x="1219863" y="2453640"/>
            <a:ext cx="7622801" cy="330708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3200" dirty="0">
                <a:solidFill>
                  <a:srgbClr val="2C2B64"/>
                </a:solidFill>
              </a:rPr>
              <a:t>2)  Which of these statements is true?</a:t>
            </a:r>
          </a:p>
          <a:p>
            <a:pPr marL="514350" indent="-514350">
              <a:buAutoNum type="arabicParenR"/>
            </a:pPr>
            <a:endParaRPr lang="en-GB" sz="1200" dirty="0">
              <a:solidFill>
                <a:srgbClr val="2C2B64"/>
              </a:solidFill>
            </a:endParaRPr>
          </a:p>
          <a:p>
            <a:pPr marL="342900" indent="-342900">
              <a:spcAft>
                <a:spcPts val="1200"/>
              </a:spcAft>
              <a:buClr>
                <a:srgbClr val="2C2B64"/>
              </a:buClr>
              <a:buAutoNum type="alphaLcParenR"/>
            </a:pPr>
            <a:r>
              <a:rPr lang="en-GB" sz="2000" dirty="0">
                <a:solidFill>
                  <a:srgbClr val="2C2B64"/>
                </a:solidFill>
              </a:rPr>
              <a:t>Brunel worked in a hospital in the Crimean War</a:t>
            </a:r>
          </a:p>
          <a:p>
            <a:pPr marL="342900" indent="-342900">
              <a:spcAft>
                <a:spcPts val="1200"/>
              </a:spcAft>
              <a:buClr>
                <a:srgbClr val="2C2B64"/>
              </a:buClr>
              <a:buAutoNum type="alphaLcParenR"/>
            </a:pPr>
            <a:r>
              <a:rPr lang="en-GB" sz="2000" dirty="0">
                <a:solidFill>
                  <a:srgbClr val="2C2B64"/>
                </a:solidFill>
              </a:rPr>
              <a:t>Everything Brunel designed was a success		</a:t>
            </a:r>
          </a:p>
          <a:p>
            <a:pPr marL="342900" indent="-342900">
              <a:spcAft>
                <a:spcPts val="1200"/>
              </a:spcAft>
              <a:buClr>
                <a:srgbClr val="2C2B64"/>
              </a:buClr>
              <a:buAutoNum type="alphaLcParenR"/>
            </a:pPr>
            <a:r>
              <a:rPr lang="en-GB" sz="2000" dirty="0">
                <a:solidFill>
                  <a:srgbClr val="2C2B64"/>
                </a:solidFill>
              </a:rPr>
              <a:t>Maths is important in engineering</a:t>
            </a:r>
          </a:p>
          <a:p>
            <a:pPr marL="342900" indent="-342900">
              <a:spcAft>
                <a:spcPts val="1200"/>
              </a:spcAft>
              <a:buClr>
                <a:srgbClr val="2C2B64"/>
              </a:buClr>
              <a:buAutoNum type="alphaLcParenR"/>
            </a:pPr>
            <a:r>
              <a:rPr lang="en-GB" sz="2000" dirty="0">
                <a:solidFill>
                  <a:srgbClr val="2C2B64"/>
                </a:solidFill>
              </a:rPr>
              <a:t>Brunel was a problem solver</a:t>
            </a:r>
          </a:p>
          <a:p>
            <a:pPr marL="342900" indent="-342900">
              <a:spcAft>
                <a:spcPts val="1200"/>
              </a:spcAft>
              <a:buClr>
                <a:srgbClr val="2C2B64"/>
              </a:buClr>
              <a:buAutoNum type="alphaLcParenR"/>
            </a:pPr>
            <a:r>
              <a:rPr lang="en-GB" sz="2000" dirty="0">
                <a:solidFill>
                  <a:srgbClr val="2C2B64"/>
                </a:solidFill>
              </a:rPr>
              <a:t>Brunel’s life was easy</a:t>
            </a:r>
          </a:p>
        </p:txBody>
      </p:sp>
      <p:sp>
        <p:nvSpPr>
          <p:cNvPr id="7" name="Rectangle: Rounded Corners 6">
            <a:extLst>
              <a:ext uri="{FF2B5EF4-FFF2-40B4-BE49-F238E27FC236}">
                <a16:creationId xmlns:a16="http://schemas.microsoft.com/office/drawing/2014/main" id="{86C10B8E-11B5-5752-0B7F-4EF41EE7DC66}"/>
              </a:ext>
            </a:extLst>
          </p:cNvPr>
          <p:cNvSpPr/>
          <p:nvPr/>
        </p:nvSpPr>
        <p:spPr>
          <a:xfrm>
            <a:off x="1219863" y="336051"/>
            <a:ext cx="7622801" cy="5937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3600" b="1" dirty="0">
                <a:solidFill>
                  <a:srgbClr val="2F2967"/>
                </a:solidFill>
                <a:latin typeface="Arial"/>
              </a:rPr>
              <a:t>What have we learned? QUIZ!</a:t>
            </a:r>
            <a:endParaRPr kumimoji="0" lang="en-GB" sz="20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2" name="Rectangle: Rounded Corners 1">
            <a:extLst>
              <a:ext uri="{FF2B5EF4-FFF2-40B4-BE49-F238E27FC236}">
                <a16:creationId xmlns:a16="http://schemas.microsoft.com/office/drawing/2014/main" id="{188C53F6-6272-3B81-3DA2-1D586E605411}"/>
              </a:ext>
            </a:extLst>
          </p:cNvPr>
          <p:cNvSpPr/>
          <p:nvPr/>
        </p:nvSpPr>
        <p:spPr>
          <a:xfrm>
            <a:off x="1219863" y="1299763"/>
            <a:ext cx="7622801" cy="783927"/>
          </a:xfrm>
          <a:prstGeom prst="roundRect">
            <a:avLst>
              <a:gd name="adj" fmla="val 10125"/>
            </a:avLst>
          </a:prstGeom>
          <a:solidFill>
            <a:srgbClr val="2C2B6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200" b="1" i="0" u="none" strike="noStrike" kern="0" cap="none" spc="0" normalizeH="0" baseline="0" noProof="0" dirty="0">
                <a:ln>
                  <a:noFill/>
                </a:ln>
                <a:solidFill>
                  <a:srgbClr val="FFFFFF"/>
                </a:solidFill>
                <a:effectLst/>
                <a:uLnTx/>
                <a:uFillTx/>
                <a:latin typeface="Arial"/>
                <a:ea typeface="+mn-ea"/>
                <a:cs typeface="+mn-cs"/>
                <a:sym typeface="Arial"/>
              </a:rPr>
              <a:t>TASK: </a:t>
            </a:r>
            <a:r>
              <a:rPr kumimoji="0" lang="en-GB" sz="2200" b="0" u="none" strike="noStrike" kern="0" cap="none" spc="0" normalizeH="0" baseline="0" noProof="0" dirty="0">
                <a:ln>
                  <a:noFill/>
                </a:ln>
                <a:solidFill>
                  <a:srgbClr val="FFFFFF"/>
                </a:solidFill>
                <a:effectLst/>
                <a:uLnTx/>
                <a:uFillTx/>
                <a:latin typeface="Arial"/>
                <a:ea typeface="+mn-ea"/>
                <a:cs typeface="+mn-cs"/>
                <a:sym typeface="Arial"/>
              </a:rPr>
              <a:t>Write the letter of your answer on a whiteboard. There may be more than one.</a:t>
            </a:r>
          </a:p>
        </p:txBody>
      </p:sp>
    </p:spTree>
    <p:extLst>
      <p:ext uri="{BB962C8B-B14F-4D97-AF65-F5344CB8AC3E}">
        <p14:creationId xmlns:p14="http://schemas.microsoft.com/office/powerpoint/2010/main" val="395914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left)">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left)">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wipe(left)">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wipe(left)">
                                      <p:cBhvr>
                                        <p:cTn id="22" dur="5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wipe(left)">
                                      <p:cBhvr>
                                        <p:cTn id="2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18CB7C7-5AC5-3911-0A17-A2B4387375D3}"/>
              </a:ext>
            </a:extLst>
          </p:cNvPr>
          <p:cNvSpPr/>
          <p:nvPr/>
        </p:nvSpPr>
        <p:spPr>
          <a:xfrm>
            <a:off x="1219863" y="2165541"/>
            <a:ext cx="7622801" cy="3709165"/>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33400" indent="-533400"/>
            <a:r>
              <a:rPr lang="en-GB" sz="3200" dirty="0">
                <a:solidFill>
                  <a:srgbClr val="2C2B64"/>
                </a:solidFill>
              </a:rPr>
              <a:t>3</a:t>
            </a:r>
            <a:r>
              <a:rPr lang="en-GB" sz="2400" dirty="0">
                <a:solidFill>
                  <a:srgbClr val="2C2B64"/>
                </a:solidFill>
              </a:rPr>
              <a:t>) </a:t>
            </a:r>
            <a:r>
              <a:rPr lang="en-GB" sz="2400" b="1" dirty="0">
                <a:solidFill>
                  <a:srgbClr val="2C2B64"/>
                </a:solidFill>
              </a:rPr>
              <a:t>Which of these statements is true about the Industrial Revolution</a:t>
            </a:r>
          </a:p>
          <a:p>
            <a:pPr marL="514350" indent="-514350">
              <a:buAutoNum type="arabicParenR"/>
            </a:pPr>
            <a:endParaRPr lang="en-GB" sz="1200" dirty="0">
              <a:solidFill>
                <a:srgbClr val="2C2B64"/>
              </a:solidFill>
            </a:endParaRPr>
          </a:p>
          <a:p>
            <a:pPr marL="342900" indent="-342900">
              <a:buClr>
                <a:srgbClr val="2C2B64"/>
              </a:buClr>
              <a:buAutoNum type="alphaLcParenR"/>
            </a:pPr>
            <a:r>
              <a:rPr lang="en-GB" sz="2400" dirty="0">
                <a:solidFill>
                  <a:srgbClr val="2C2B64"/>
                </a:solidFill>
              </a:rPr>
              <a:t>Trains went slowly when they first came out	</a:t>
            </a:r>
          </a:p>
          <a:p>
            <a:pPr marL="342900" indent="-342900">
              <a:buClr>
                <a:srgbClr val="2C2B64"/>
              </a:buClr>
              <a:buAutoNum type="alphaLcParenR"/>
            </a:pPr>
            <a:r>
              <a:rPr lang="en-GB" sz="2400" dirty="0">
                <a:solidFill>
                  <a:srgbClr val="2C2B64"/>
                </a:solidFill>
              </a:rPr>
              <a:t>Coal was really important in the industrial Revolution to power machines</a:t>
            </a:r>
          </a:p>
          <a:p>
            <a:pPr marL="342900" indent="-342900">
              <a:buClr>
                <a:srgbClr val="2C2B64"/>
              </a:buClr>
              <a:buAutoNum type="alphaLcParenR"/>
            </a:pPr>
            <a:r>
              <a:rPr lang="en-GB" sz="2400" dirty="0">
                <a:solidFill>
                  <a:srgbClr val="2C2B64"/>
                </a:solidFill>
              </a:rPr>
              <a:t>The industrial revolution changed the way people worked</a:t>
            </a:r>
          </a:p>
          <a:p>
            <a:pPr marL="342900" indent="-342900">
              <a:buClr>
                <a:srgbClr val="2C2B64"/>
              </a:buClr>
              <a:buAutoNum type="alphaLcParenR"/>
            </a:pPr>
            <a:r>
              <a:rPr lang="en-GB" sz="2400" dirty="0">
                <a:solidFill>
                  <a:srgbClr val="2C2B64"/>
                </a:solidFill>
              </a:rPr>
              <a:t>The industrial revolution did not change how people lived</a:t>
            </a:r>
          </a:p>
          <a:p>
            <a:pPr>
              <a:buClr>
                <a:srgbClr val="2C2B64"/>
              </a:buClr>
            </a:pPr>
            <a:endParaRPr lang="en-GB" sz="1800" dirty="0">
              <a:solidFill>
                <a:srgbClr val="2C2B64"/>
              </a:solidFill>
            </a:endParaRPr>
          </a:p>
        </p:txBody>
      </p:sp>
      <p:sp>
        <p:nvSpPr>
          <p:cNvPr id="7" name="Rectangle: Rounded Corners 6">
            <a:extLst>
              <a:ext uri="{FF2B5EF4-FFF2-40B4-BE49-F238E27FC236}">
                <a16:creationId xmlns:a16="http://schemas.microsoft.com/office/drawing/2014/main" id="{86C10B8E-11B5-5752-0B7F-4EF41EE7DC66}"/>
              </a:ext>
            </a:extLst>
          </p:cNvPr>
          <p:cNvSpPr/>
          <p:nvPr/>
        </p:nvSpPr>
        <p:spPr>
          <a:xfrm>
            <a:off x="1219863" y="336051"/>
            <a:ext cx="7622801" cy="5937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3600" b="1" dirty="0">
                <a:solidFill>
                  <a:srgbClr val="2F2967"/>
                </a:solidFill>
                <a:latin typeface="Arial"/>
              </a:rPr>
              <a:t>What have we learned? QUIZ!</a:t>
            </a:r>
            <a:endParaRPr kumimoji="0" lang="en-GB" sz="20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9" name="Rectangle: Rounded Corners 8">
            <a:extLst>
              <a:ext uri="{FF2B5EF4-FFF2-40B4-BE49-F238E27FC236}">
                <a16:creationId xmlns:a16="http://schemas.microsoft.com/office/drawing/2014/main" id="{CB74D4FE-2E1F-1A91-EEBA-5E1670FA7085}"/>
              </a:ext>
            </a:extLst>
          </p:cNvPr>
          <p:cNvSpPr/>
          <p:nvPr/>
        </p:nvSpPr>
        <p:spPr>
          <a:xfrm>
            <a:off x="1219863" y="1109598"/>
            <a:ext cx="7622801" cy="783927"/>
          </a:xfrm>
          <a:prstGeom prst="roundRect">
            <a:avLst>
              <a:gd name="adj" fmla="val 10125"/>
            </a:avLst>
          </a:prstGeom>
          <a:solidFill>
            <a:srgbClr val="2C2B6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1" i="0" u="none" strike="noStrike" kern="0" cap="none" spc="0" normalizeH="0" baseline="0" noProof="0" dirty="0">
                <a:ln>
                  <a:noFill/>
                </a:ln>
                <a:solidFill>
                  <a:srgbClr val="FFFFFF"/>
                </a:solidFill>
                <a:effectLst/>
                <a:uLnTx/>
                <a:uFillTx/>
                <a:latin typeface="Arial"/>
                <a:ea typeface="+mn-ea"/>
                <a:cs typeface="+mn-cs"/>
                <a:sym typeface="Arial"/>
              </a:rPr>
              <a:t>TASK: </a:t>
            </a:r>
            <a:r>
              <a:rPr kumimoji="0" lang="en-GB" sz="2000" b="0" u="none" strike="noStrike" kern="0" cap="none" spc="0" normalizeH="0" baseline="0" noProof="0" dirty="0">
                <a:ln>
                  <a:noFill/>
                </a:ln>
                <a:solidFill>
                  <a:srgbClr val="FFFFFF"/>
                </a:solidFill>
                <a:effectLst/>
                <a:uLnTx/>
                <a:uFillTx/>
                <a:latin typeface="Arial"/>
                <a:ea typeface="+mn-ea"/>
                <a:cs typeface="+mn-cs"/>
                <a:sym typeface="Arial"/>
              </a:rPr>
              <a:t>Write the letter of your answer on a whiteboard. There may be more than one.</a:t>
            </a:r>
          </a:p>
        </p:txBody>
      </p:sp>
    </p:spTree>
    <p:extLst>
      <p:ext uri="{BB962C8B-B14F-4D97-AF65-F5344CB8AC3E}">
        <p14:creationId xmlns:p14="http://schemas.microsoft.com/office/powerpoint/2010/main" val="112042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left)">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left)">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wipe(left)">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wipe(left)">
                                      <p:cBhvr>
                                        <p:cTn id="2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
          <a:extLst>
            <a:ext uri="{FF2B5EF4-FFF2-40B4-BE49-F238E27FC236}">
              <a16:creationId xmlns:a16="http://schemas.microsoft.com/office/drawing/2014/main" id="{CC3117DB-0612-692B-40E8-5FBA0B82B281}"/>
            </a:ext>
          </a:extLst>
        </p:cNvPr>
        <p:cNvGrpSpPr/>
        <p:nvPr/>
      </p:nvGrpSpPr>
      <p:grpSpPr>
        <a:xfrm>
          <a:off x="0" y="0"/>
          <a:ext cx="0" cy="0"/>
          <a:chOff x="0" y="0"/>
          <a:chExt cx="0" cy="0"/>
        </a:xfrm>
      </p:grpSpPr>
      <p:pic>
        <p:nvPicPr>
          <p:cNvPr id="1028" name="Picture 4" descr="William Barnes - Discover Dorchester">
            <a:extLst>
              <a:ext uri="{FF2B5EF4-FFF2-40B4-BE49-F238E27FC236}">
                <a16:creationId xmlns:a16="http://schemas.microsoft.com/office/drawing/2014/main" id="{5B6A878D-A170-93EA-6669-2E8121F8276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424" r="36472"/>
          <a:stretch/>
        </p:blipFill>
        <p:spPr bwMode="auto">
          <a:xfrm>
            <a:off x="4157126" y="1943035"/>
            <a:ext cx="1463684" cy="199980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8773646-95A6-F31C-465B-40EEE7027D97}"/>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Why do we put up statues of people?</a:t>
            </a:r>
          </a:p>
        </p:txBody>
      </p:sp>
      <p:sp>
        <p:nvSpPr>
          <p:cNvPr id="7" name="Rectangle: Rounded Corners 6">
            <a:extLst>
              <a:ext uri="{FF2B5EF4-FFF2-40B4-BE49-F238E27FC236}">
                <a16:creationId xmlns:a16="http://schemas.microsoft.com/office/drawing/2014/main" id="{AE69489E-3EDD-CC66-499E-8DFAAA9DBF09}"/>
              </a:ext>
            </a:extLst>
          </p:cNvPr>
          <p:cNvSpPr/>
          <p:nvPr/>
        </p:nvSpPr>
        <p:spPr>
          <a:xfrm>
            <a:off x="385008" y="1280560"/>
            <a:ext cx="8373985" cy="485777"/>
          </a:xfrm>
          <a:prstGeom prst="roundRect">
            <a:avLst>
              <a:gd name="adj" fmla="val 18458"/>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pPr>
            <a:r>
              <a:rPr lang="en-GB" sz="2200" dirty="0">
                <a:solidFill>
                  <a:srgbClr val="2F2967"/>
                </a:solidFill>
                <a:latin typeface="Arial"/>
              </a:rPr>
              <a:t>These are all statues of people in cities and towns in the UK. </a:t>
            </a:r>
          </a:p>
        </p:txBody>
      </p:sp>
      <p:pic>
        <p:nvPicPr>
          <p:cNvPr id="4" name="Picture 3" descr="A statue of a person holding a spear&#10;&#10;Description automatically generated">
            <a:extLst>
              <a:ext uri="{FF2B5EF4-FFF2-40B4-BE49-F238E27FC236}">
                <a16:creationId xmlns:a16="http://schemas.microsoft.com/office/drawing/2014/main" id="{D3C94A37-4852-85DA-B99D-ED95B42A8564}"/>
              </a:ext>
            </a:extLst>
          </p:cNvPr>
          <p:cNvPicPr>
            <a:picLocks noChangeAspect="1"/>
          </p:cNvPicPr>
          <p:nvPr/>
        </p:nvPicPr>
        <p:blipFill rotWithShape="1">
          <a:blip r:embed="rId4">
            <a:extLst>
              <a:ext uri="{837473B0-CC2E-450A-ABE3-18F120FF3D39}">
                <a1611:picAttrSrcUrl xmlns:a1611="http://schemas.microsoft.com/office/drawing/2016/11/main" r:id="rId5"/>
              </a:ext>
            </a:extLst>
          </a:blip>
          <a:srcRect l="20943" r="20943"/>
          <a:stretch/>
        </p:blipFill>
        <p:spPr>
          <a:xfrm>
            <a:off x="367620" y="1943035"/>
            <a:ext cx="1264426" cy="2597970"/>
          </a:xfrm>
          <a:prstGeom prst="rect">
            <a:avLst/>
          </a:prstGeom>
          <a:ln w="38100" cap="sq">
            <a:noFill/>
            <a:prstDash val="solid"/>
            <a:miter lim="800000"/>
          </a:ln>
          <a:effectLst>
            <a:outerShdw blurRad="63500" sx="102000" sy="102000" algn="ctr" rotWithShape="0">
              <a:prstClr val="black">
                <a:alpha val="40000"/>
              </a:prstClr>
            </a:outerShdw>
          </a:effectLst>
        </p:spPr>
      </p:pic>
      <p:pic>
        <p:nvPicPr>
          <p:cNvPr id="13" name="Picture 12" descr="A group of statues in front of a building&#10;&#10;Description automatically generated">
            <a:extLst>
              <a:ext uri="{FF2B5EF4-FFF2-40B4-BE49-F238E27FC236}">
                <a16:creationId xmlns:a16="http://schemas.microsoft.com/office/drawing/2014/main" id="{4270654A-D205-7400-CA01-CB14A2842D18}"/>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20000"/>
                    </a14:imgEffect>
                  </a14:imgLayer>
                </a14:imgProps>
              </a:ext>
              <a:ext uri="{837473B0-CC2E-450A-ABE3-18F120FF3D39}">
                <a1611:picAttrSrcUrl xmlns:a1611="http://schemas.microsoft.com/office/drawing/2016/11/main" r:id="rId8"/>
              </a:ext>
            </a:extLst>
          </a:blip>
          <a:srcRect l="13306" r="20770" b="9258"/>
          <a:stretch/>
        </p:blipFill>
        <p:spPr>
          <a:xfrm>
            <a:off x="1811421" y="1943035"/>
            <a:ext cx="2165730" cy="1999803"/>
          </a:xfrm>
          <a:prstGeom prst="rect">
            <a:avLst/>
          </a:prstGeom>
          <a:ln w="38100" cap="sq">
            <a:noFill/>
            <a:prstDash val="solid"/>
            <a:miter lim="800000"/>
          </a:ln>
          <a:effectLst>
            <a:outerShdw blurRad="63500" sx="102000" sy="102000" algn="ctr" rotWithShape="0">
              <a:prstClr val="black">
                <a:alpha val="40000"/>
              </a:prstClr>
            </a:outerShdw>
          </a:effectLst>
        </p:spPr>
      </p:pic>
      <p:pic>
        <p:nvPicPr>
          <p:cNvPr id="16" name="Picture 15" descr="A statue of a person on top of a tower&#10;&#10;Description automatically generated">
            <a:extLst>
              <a:ext uri="{FF2B5EF4-FFF2-40B4-BE49-F238E27FC236}">
                <a16:creationId xmlns:a16="http://schemas.microsoft.com/office/drawing/2014/main" id="{E14E626D-1C33-783E-77F1-0CFB8A6D8F4A}"/>
              </a:ext>
            </a:extLst>
          </p:cNvPr>
          <p:cNvPicPr>
            <a:picLocks noChangeAspect="1"/>
          </p:cNvPicPr>
          <p:nvPr/>
        </p:nvPicPr>
        <p:blipFill rotWithShape="1">
          <a:blip r:embed="rId9">
            <a:extLst>
              <a:ext uri="{837473B0-CC2E-450A-ABE3-18F120FF3D39}">
                <a1611:picAttrSrcUrl xmlns:a1611="http://schemas.microsoft.com/office/drawing/2016/11/main" r:id="rId10"/>
              </a:ext>
            </a:extLst>
          </a:blip>
          <a:srcRect l="29338" t="30479" r="32827" b="21658"/>
          <a:stretch/>
        </p:blipFill>
        <p:spPr>
          <a:xfrm>
            <a:off x="1799184" y="4150029"/>
            <a:ext cx="1376909" cy="2322451"/>
          </a:xfrm>
          <a:prstGeom prst="rect">
            <a:avLst/>
          </a:prstGeom>
          <a:ln w="38100" cap="sq">
            <a:noFill/>
            <a:prstDash val="solid"/>
            <a:miter lim="800000"/>
          </a:ln>
          <a:effectLst>
            <a:outerShdw blurRad="63500" sx="102000" sy="102000" algn="ctr" rotWithShape="0">
              <a:prstClr val="black">
                <a:alpha val="40000"/>
              </a:prstClr>
            </a:outerShdw>
          </a:effectLst>
        </p:spPr>
      </p:pic>
      <p:sp>
        <p:nvSpPr>
          <p:cNvPr id="29" name="TextBox 28">
            <a:extLst>
              <a:ext uri="{FF2B5EF4-FFF2-40B4-BE49-F238E27FC236}">
                <a16:creationId xmlns:a16="http://schemas.microsoft.com/office/drawing/2014/main" id="{886FC22A-182E-DF81-666F-24435CFFA851}"/>
              </a:ext>
            </a:extLst>
          </p:cNvPr>
          <p:cNvSpPr txBox="1"/>
          <p:nvPr/>
        </p:nvSpPr>
        <p:spPr>
          <a:xfrm>
            <a:off x="528824" y="1996751"/>
            <a:ext cx="1086523" cy="369332"/>
          </a:xfrm>
          <a:prstGeom prst="rect">
            <a:avLst/>
          </a:prstGeom>
          <a:noFill/>
          <a:ln>
            <a:noFill/>
          </a:ln>
        </p:spPr>
        <p:txBody>
          <a:bodyPr wrap="square" rtlCol="0">
            <a:spAutoFit/>
          </a:bodyPr>
          <a:lstStyle/>
          <a:p>
            <a:r>
              <a:rPr lang="en-GB" sz="1800" b="1" dirty="0"/>
              <a:t>Bristol</a:t>
            </a:r>
          </a:p>
        </p:txBody>
      </p:sp>
      <p:sp>
        <p:nvSpPr>
          <p:cNvPr id="31" name="TextBox 30">
            <a:extLst>
              <a:ext uri="{FF2B5EF4-FFF2-40B4-BE49-F238E27FC236}">
                <a16:creationId xmlns:a16="http://schemas.microsoft.com/office/drawing/2014/main" id="{67DEF5D2-6BC4-6C4B-E16E-E6F554B574F6}"/>
              </a:ext>
            </a:extLst>
          </p:cNvPr>
          <p:cNvSpPr txBox="1"/>
          <p:nvPr/>
        </p:nvSpPr>
        <p:spPr>
          <a:xfrm>
            <a:off x="1799184" y="4150030"/>
            <a:ext cx="1086523" cy="369332"/>
          </a:xfrm>
          <a:prstGeom prst="rect">
            <a:avLst/>
          </a:prstGeom>
          <a:noFill/>
          <a:ln>
            <a:noFill/>
          </a:ln>
        </p:spPr>
        <p:txBody>
          <a:bodyPr wrap="square" rtlCol="0">
            <a:spAutoFit/>
          </a:bodyPr>
          <a:lstStyle/>
          <a:p>
            <a:r>
              <a:rPr lang="en-GB" sz="1800" b="1" dirty="0"/>
              <a:t>London</a:t>
            </a:r>
          </a:p>
        </p:txBody>
      </p:sp>
      <p:pic>
        <p:nvPicPr>
          <p:cNvPr id="33" name="Picture 32" descr="A stone building with a door&#10;&#10;Description automatically generated with medium confidence">
            <a:extLst>
              <a:ext uri="{FF2B5EF4-FFF2-40B4-BE49-F238E27FC236}">
                <a16:creationId xmlns:a16="http://schemas.microsoft.com/office/drawing/2014/main" id="{696AFC53-49CA-295B-6272-235C8FD8098B}"/>
              </a:ext>
            </a:extLst>
          </p:cNvPr>
          <p:cNvPicPr>
            <a:picLocks noChangeAspect="1"/>
          </p:cNvPicPr>
          <p:nvPr/>
        </p:nvPicPr>
        <p:blipFill rotWithShape="1">
          <a:blip r:embed="rId11">
            <a:extLst>
              <a:ext uri="{BEBA8EAE-BF5A-486C-A8C5-ECC9F3942E4B}">
                <a14:imgProps xmlns:a14="http://schemas.microsoft.com/office/drawing/2010/main">
                  <a14:imgLayer r:embed="rId12">
                    <a14:imgEffect>
                      <a14:brightnessContrast contrast="40000"/>
                    </a14:imgEffect>
                  </a14:imgLayer>
                </a14:imgProps>
              </a:ext>
              <a:ext uri="{837473B0-CC2E-450A-ABE3-18F120FF3D39}">
                <a1611:picAttrSrcUrl xmlns:a1611="http://schemas.microsoft.com/office/drawing/2016/11/main" r:id="rId13"/>
              </a:ext>
            </a:extLst>
          </a:blip>
          <a:srcRect l="76022" t="13531" r="8185" b="34574"/>
          <a:stretch/>
        </p:blipFill>
        <p:spPr>
          <a:xfrm>
            <a:off x="3333821" y="4139770"/>
            <a:ext cx="955052" cy="2332710"/>
          </a:xfrm>
          <a:prstGeom prst="rect">
            <a:avLst/>
          </a:prstGeom>
          <a:ln w="38100" cap="sq">
            <a:noFill/>
            <a:prstDash val="solid"/>
            <a:miter lim="800000"/>
          </a:ln>
          <a:effectLst>
            <a:outerShdw blurRad="63500" sx="102000" sy="102000" algn="ctr" rotWithShape="0">
              <a:prstClr val="black">
                <a:alpha val="40000"/>
              </a:prstClr>
            </a:outerShdw>
          </a:effectLst>
        </p:spPr>
      </p:pic>
      <p:sp>
        <p:nvSpPr>
          <p:cNvPr id="34" name="TextBox 33">
            <a:extLst>
              <a:ext uri="{FF2B5EF4-FFF2-40B4-BE49-F238E27FC236}">
                <a16:creationId xmlns:a16="http://schemas.microsoft.com/office/drawing/2014/main" id="{66490B5B-DFD8-2D0A-BC1B-0C60E33D538E}"/>
              </a:ext>
            </a:extLst>
          </p:cNvPr>
          <p:cNvSpPr txBox="1"/>
          <p:nvPr/>
        </p:nvSpPr>
        <p:spPr>
          <a:xfrm>
            <a:off x="3444991" y="6106680"/>
            <a:ext cx="1371384" cy="369332"/>
          </a:xfrm>
          <a:prstGeom prst="rect">
            <a:avLst/>
          </a:prstGeom>
          <a:noFill/>
          <a:ln>
            <a:noFill/>
          </a:ln>
        </p:spPr>
        <p:txBody>
          <a:bodyPr wrap="square" rtlCol="0">
            <a:spAutoFit/>
          </a:bodyPr>
          <a:lstStyle/>
          <a:p>
            <a:r>
              <a:rPr lang="en-GB" sz="1800" b="1" dirty="0">
                <a:solidFill>
                  <a:schemeClr val="bg1"/>
                </a:solidFill>
                <a:effectLst>
                  <a:outerShdw blurRad="38100" dist="38100" dir="2700000" algn="tl">
                    <a:srgbClr val="000000">
                      <a:alpha val="43137"/>
                    </a:srgbClr>
                  </a:outerShdw>
                </a:effectLst>
              </a:rPr>
              <a:t>Bath</a:t>
            </a:r>
          </a:p>
        </p:txBody>
      </p:sp>
      <p:sp>
        <p:nvSpPr>
          <p:cNvPr id="35" name="TextBox 34">
            <a:extLst>
              <a:ext uri="{FF2B5EF4-FFF2-40B4-BE49-F238E27FC236}">
                <a16:creationId xmlns:a16="http://schemas.microsoft.com/office/drawing/2014/main" id="{EE942732-5553-2554-B030-6936F60B80DF}"/>
              </a:ext>
            </a:extLst>
          </p:cNvPr>
          <p:cNvSpPr txBox="1"/>
          <p:nvPr/>
        </p:nvSpPr>
        <p:spPr>
          <a:xfrm>
            <a:off x="2550835" y="3554280"/>
            <a:ext cx="1778485" cy="369332"/>
          </a:xfrm>
          <a:prstGeom prst="rect">
            <a:avLst/>
          </a:prstGeom>
          <a:noFill/>
          <a:ln>
            <a:noFill/>
          </a:ln>
        </p:spPr>
        <p:txBody>
          <a:bodyPr wrap="square" rtlCol="0">
            <a:spAutoFit/>
          </a:bodyPr>
          <a:lstStyle/>
          <a:p>
            <a:r>
              <a:rPr lang="en-GB" sz="1800" b="1" dirty="0">
                <a:solidFill>
                  <a:schemeClr val="bg1"/>
                </a:solidFill>
                <a:effectLst>
                  <a:outerShdw blurRad="38100" dist="38100" dir="2700000" algn="tl">
                    <a:srgbClr val="000000">
                      <a:alpha val="43137"/>
                    </a:srgbClr>
                  </a:outerShdw>
                </a:effectLst>
              </a:rPr>
              <a:t>Liverpool</a:t>
            </a:r>
          </a:p>
        </p:txBody>
      </p:sp>
      <p:sp>
        <p:nvSpPr>
          <p:cNvPr id="37" name="TextBox 36">
            <a:extLst>
              <a:ext uri="{FF2B5EF4-FFF2-40B4-BE49-F238E27FC236}">
                <a16:creationId xmlns:a16="http://schemas.microsoft.com/office/drawing/2014/main" id="{2044BD12-44B6-6608-C0C0-B2E8C98BFC0D}"/>
              </a:ext>
            </a:extLst>
          </p:cNvPr>
          <p:cNvSpPr txBox="1"/>
          <p:nvPr/>
        </p:nvSpPr>
        <p:spPr>
          <a:xfrm>
            <a:off x="4134846" y="1907704"/>
            <a:ext cx="1490252" cy="369332"/>
          </a:xfrm>
          <a:prstGeom prst="rect">
            <a:avLst/>
          </a:prstGeom>
          <a:noFill/>
          <a:ln>
            <a:noFill/>
          </a:ln>
        </p:spPr>
        <p:txBody>
          <a:bodyPr wrap="square" rtlCol="0">
            <a:spAutoFit/>
          </a:bodyPr>
          <a:lstStyle/>
          <a:p>
            <a:r>
              <a:rPr lang="en-GB" sz="1800" b="1" dirty="0">
                <a:solidFill>
                  <a:srgbClr val="2F2967"/>
                </a:solidFill>
              </a:rPr>
              <a:t>Dorchester</a:t>
            </a:r>
          </a:p>
        </p:txBody>
      </p:sp>
      <p:pic>
        <p:nvPicPr>
          <p:cNvPr id="40" name="Picture 39" descr="A statue of a person in a robe&#10;&#10;Description automatically generated">
            <a:extLst>
              <a:ext uri="{FF2B5EF4-FFF2-40B4-BE49-F238E27FC236}">
                <a16:creationId xmlns:a16="http://schemas.microsoft.com/office/drawing/2014/main" id="{88F0C5E9-09C8-3F7D-7866-FBCD25A86F8E}"/>
              </a:ext>
            </a:extLst>
          </p:cNvPr>
          <p:cNvPicPr>
            <a:picLocks noChangeAspect="1"/>
          </p:cNvPicPr>
          <p:nvPr/>
        </p:nvPicPr>
        <p:blipFill rotWithShape="1">
          <a:blip r:embed="rId14">
            <a:extLst>
              <a:ext uri="{837473B0-CC2E-450A-ABE3-18F120FF3D39}">
                <a1611:picAttrSrcUrl xmlns:a1611="http://schemas.microsoft.com/office/drawing/2016/11/main" r:id="rId15"/>
              </a:ext>
            </a:extLst>
          </a:blip>
          <a:srcRect l="8821" r="4544"/>
          <a:stretch/>
        </p:blipFill>
        <p:spPr>
          <a:xfrm>
            <a:off x="4469472" y="4139387"/>
            <a:ext cx="1151338" cy="2322450"/>
          </a:xfrm>
          <a:prstGeom prst="rect">
            <a:avLst/>
          </a:prstGeom>
          <a:ln w="38100" cap="sq">
            <a:noFill/>
            <a:prstDash val="solid"/>
            <a:miter lim="800000"/>
          </a:ln>
          <a:effectLst>
            <a:outerShdw blurRad="63500" sx="102000" sy="102000" algn="ctr" rotWithShape="0">
              <a:prstClr val="black">
                <a:alpha val="40000"/>
              </a:prstClr>
            </a:outerShdw>
          </a:effectLst>
        </p:spPr>
      </p:pic>
      <p:sp>
        <p:nvSpPr>
          <p:cNvPr id="42" name="TextBox 41">
            <a:extLst>
              <a:ext uri="{FF2B5EF4-FFF2-40B4-BE49-F238E27FC236}">
                <a16:creationId xmlns:a16="http://schemas.microsoft.com/office/drawing/2014/main" id="{C5D0CBDC-1F46-52A1-6258-77E880176BB1}"/>
              </a:ext>
            </a:extLst>
          </p:cNvPr>
          <p:cNvSpPr txBox="1"/>
          <p:nvPr/>
        </p:nvSpPr>
        <p:spPr>
          <a:xfrm>
            <a:off x="4370065" y="6123492"/>
            <a:ext cx="1376909" cy="369332"/>
          </a:xfrm>
          <a:prstGeom prst="rect">
            <a:avLst/>
          </a:prstGeom>
          <a:noFill/>
          <a:ln>
            <a:noFill/>
          </a:ln>
        </p:spPr>
        <p:txBody>
          <a:bodyPr wrap="square" rtlCol="0">
            <a:spAutoFit/>
          </a:bodyPr>
          <a:lstStyle/>
          <a:p>
            <a:r>
              <a:rPr lang="en-GB" sz="1800" b="1" dirty="0">
                <a:solidFill>
                  <a:schemeClr val="bg1"/>
                </a:solidFill>
                <a:effectLst>
                  <a:outerShdw blurRad="38100" dist="38100" dir="2700000" algn="tl">
                    <a:srgbClr val="000000">
                      <a:alpha val="43137"/>
                    </a:srgbClr>
                  </a:outerShdw>
                </a:effectLst>
              </a:rPr>
              <a:t>Worcester</a:t>
            </a:r>
          </a:p>
        </p:txBody>
      </p:sp>
      <p:pic>
        <p:nvPicPr>
          <p:cNvPr id="44" name="Picture 43" descr="A statue of a person on a pedestal&#10;&#10;Description automatically generated">
            <a:extLst>
              <a:ext uri="{FF2B5EF4-FFF2-40B4-BE49-F238E27FC236}">
                <a16:creationId xmlns:a16="http://schemas.microsoft.com/office/drawing/2014/main" id="{27C34FE7-C08B-942F-659D-18261669EDA6}"/>
              </a:ext>
            </a:extLst>
          </p:cNvPr>
          <p:cNvPicPr>
            <a:picLocks noChangeAspect="1"/>
          </p:cNvPicPr>
          <p:nvPr/>
        </p:nvPicPr>
        <p:blipFill rotWithShape="1">
          <a:blip r:embed="rId16">
            <a:extLst>
              <a:ext uri="{BEBA8EAE-BF5A-486C-A8C5-ECC9F3942E4B}">
                <a14:imgProps xmlns:a14="http://schemas.microsoft.com/office/drawing/2010/main">
                  <a14:imgLayer r:embed="rId17">
                    <a14:imgEffect>
                      <a14:brightnessContrast contrast="20000"/>
                    </a14:imgEffect>
                  </a14:imgLayer>
                </a14:imgProps>
              </a:ext>
              <a:ext uri="{837473B0-CC2E-450A-ABE3-18F120FF3D39}">
                <a1611:picAttrSrcUrl xmlns:a1611="http://schemas.microsoft.com/office/drawing/2016/11/main" r:id="rId18"/>
              </a:ext>
            </a:extLst>
          </a:blip>
          <a:srcRect l="38110" t="11407" r="23221" b="49673"/>
          <a:stretch/>
        </p:blipFill>
        <p:spPr>
          <a:xfrm>
            <a:off x="5791417" y="1943035"/>
            <a:ext cx="1490119" cy="1999803"/>
          </a:xfrm>
          <a:prstGeom prst="rect">
            <a:avLst/>
          </a:prstGeom>
          <a:ln w="38100" cap="sq">
            <a:noFill/>
            <a:prstDash val="solid"/>
            <a:miter lim="800000"/>
          </a:ln>
          <a:effectLst>
            <a:outerShdw blurRad="63500" sx="102000" sy="102000" algn="ctr" rotWithShape="0">
              <a:prstClr val="black">
                <a:alpha val="40000"/>
              </a:prstClr>
            </a:outerShdw>
          </a:effectLst>
        </p:spPr>
      </p:pic>
      <p:sp>
        <p:nvSpPr>
          <p:cNvPr id="46" name="TextBox 45">
            <a:extLst>
              <a:ext uri="{FF2B5EF4-FFF2-40B4-BE49-F238E27FC236}">
                <a16:creationId xmlns:a16="http://schemas.microsoft.com/office/drawing/2014/main" id="{8EC32C48-FA2A-5696-2B9D-31F4C51B53CE}"/>
              </a:ext>
            </a:extLst>
          </p:cNvPr>
          <p:cNvSpPr txBox="1"/>
          <p:nvPr/>
        </p:nvSpPr>
        <p:spPr>
          <a:xfrm>
            <a:off x="5881058" y="3573506"/>
            <a:ext cx="1393136" cy="369332"/>
          </a:xfrm>
          <a:prstGeom prst="rect">
            <a:avLst/>
          </a:prstGeom>
          <a:noFill/>
          <a:ln>
            <a:noFill/>
          </a:ln>
        </p:spPr>
        <p:txBody>
          <a:bodyPr wrap="square" rtlCol="0">
            <a:spAutoFit/>
          </a:bodyPr>
          <a:lstStyle/>
          <a:p>
            <a:r>
              <a:rPr lang="en-GB" sz="1800" b="1" dirty="0">
                <a:solidFill>
                  <a:srgbClr val="2F2967"/>
                </a:solidFill>
              </a:rPr>
              <a:t>Weymouth</a:t>
            </a:r>
          </a:p>
        </p:txBody>
      </p:sp>
      <p:pic>
        <p:nvPicPr>
          <p:cNvPr id="52" name="Picture 51" descr="A statue of a person holding a bird&#10;&#10;Description automatically generated">
            <a:extLst>
              <a:ext uri="{FF2B5EF4-FFF2-40B4-BE49-F238E27FC236}">
                <a16:creationId xmlns:a16="http://schemas.microsoft.com/office/drawing/2014/main" id="{5A78681F-9D33-DD19-684C-057B30FBB115}"/>
              </a:ext>
            </a:extLst>
          </p:cNvPr>
          <p:cNvPicPr>
            <a:picLocks noChangeAspect="1"/>
          </p:cNvPicPr>
          <p:nvPr/>
        </p:nvPicPr>
        <p:blipFill rotWithShape="1">
          <a:blip r:embed="rId19">
            <a:extLst>
              <a:ext uri="{837473B0-CC2E-450A-ABE3-18F120FF3D39}">
                <a1611:picAttrSrcUrl xmlns:a1611="http://schemas.microsoft.com/office/drawing/2016/11/main" r:id="rId20"/>
              </a:ext>
            </a:extLst>
          </a:blip>
          <a:srcRect l="8002" t="8126" r="21591" b="10534"/>
          <a:stretch/>
        </p:blipFill>
        <p:spPr>
          <a:xfrm>
            <a:off x="7462268" y="1943035"/>
            <a:ext cx="1300860" cy="2011378"/>
          </a:xfrm>
          <a:prstGeom prst="rect">
            <a:avLst/>
          </a:prstGeom>
          <a:ln w="38100" cap="sq">
            <a:noFill/>
            <a:prstDash val="solid"/>
            <a:miter lim="800000"/>
          </a:ln>
          <a:effectLst>
            <a:outerShdw blurRad="63500" sx="102000" sy="102000" algn="ctr" rotWithShape="0">
              <a:prstClr val="black">
                <a:alpha val="40000"/>
              </a:prstClr>
            </a:outerShdw>
          </a:effectLst>
        </p:spPr>
      </p:pic>
      <p:sp>
        <p:nvSpPr>
          <p:cNvPr id="54" name="TextBox 53">
            <a:extLst>
              <a:ext uri="{FF2B5EF4-FFF2-40B4-BE49-F238E27FC236}">
                <a16:creationId xmlns:a16="http://schemas.microsoft.com/office/drawing/2014/main" id="{BAF6FE10-CA08-40E0-1983-F7A82C1C8B66}"/>
              </a:ext>
            </a:extLst>
          </p:cNvPr>
          <p:cNvSpPr txBox="1"/>
          <p:nvPr/>
        </p:nvSpPr>
        <p:spPr>
          <a:xfrm>
            <a:off x="7578781" y="3308082"/>
            <a:ext cx="1268642" cy="646331"/>
          </a:xfrm>
          <a:prstGeom prst="rect">
            <a:avLst/>
          </a:prstGeom>
          <a:noFill/>
          <a:ln>
            <a:noFill/>
          </a:ln>
        </p:spPr>
        <p:txBody>
          <a:bodyPr wrap="square" rtlCol="0">
            <a:spAutoFit/>
          </a:bodyPr>
          <a:lstStyle/>
          <a:p>
            <a:r>
              <a:rPr lang="en-GB" sz="1800" b="1" dirty="0">
                <a:solidFill>
                  <a:schemeClr val="bg1"/>
                </a:solidFill>
                <a:effectLst>
                  <a:outerShdw blurRad="38100" dist="38100" dir="2700000" algn="tl">
                    <a:srgbClr val="000000">
                      <a:alpha val="43137"/>
                    </a:srgbClr>
                  </a:outerShdw>
                </a:effectLst>
              </a:rPr>
              <a:t>Bradford on Avon</a:t>
            </a:r>
          </a:p>
        </p:txBody>
      </p:sp>
      <p:grpSp>
        <p:nvGrpSpPr>
          <p:cNvPr id="58" name="Group 57">
            <a:extLst>
              <a:ext uri="{FF2B5EF4-FFF2-40B4-BE49-F238E27FC236}">
                <a16:creationId xmlns:a16="http://schemas.microsoft.com/office/drawing/2014/main" id="{27A05DD7-9805-5B42-2C89-2FFD9E20F3A0}"/>
              </a:ext>
            </a:extLst>
          </p:cNvPr>
          <p:cNvGrpSpPr/>
          <p:nvPr/>
        </p:nvGrpSpPr>
        <p:grpSpPr>
          <a:xfrm>
            <a:off x="5770942" y="4149399"/>
            <a:ext cx="3005438" cy="2721853"/>
            <a:chOff x="3899342" y="2038495"/>
            <a:chExt cx="3005438" cy="2970009"/>
          </a:xfrm>
        </p:grpSpPr>
        <p:sp>
          <p:nvSpPr>
            <p:cNvPr id="59" name="Rectangle: Rounded Corners 58">
              <a:extLst>
                <a:ext uri="{FF2B5EF4-FFF2-40B4-BE49-F238E27FC236}">
                  <a16:creationId xmlns:a16="http://schemas.microsoft.com/office/drawing/2014/main" id="{34D0BF49-FCAB-C724-190D-AAC42A72A9BF}"/>
                </a:ext>
              </a:extLst>
            </p:cNvPr>
            <p:cNvSpPr/>
            <p:nvPr/>
          </p:nvSpPr>
          <p:spPr>
            <a:xfrm>
              <a:off x="3899342" y="2038495"/>
              <a:ext cx="3005438" cy="2121794"/>
            </a:xfrm>
            <a:prstGeom prst="roundRect">
              <a:avLst>
                <a:gd name="adj" fmla="val 9675"/>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1800" b="1" i="0" u="none" strike="noStrike" kern="0" cap="none" spc="0" normalizeH="0" baseline="0" noProof="0" dirty="0">
                  <a:ln>
                    <a:noFill/>
                  </a:ln>
                  <a:solidFill>
                    <a:srgbClr val="FFFFFF"/>
                  </a:solidFill>
                  <a:effectLst/>
                  <a:uLnTx/>
                  <a:uFillTx/>
                  <a:latin typeface="Arial"/>
                  <a:sym typeface="Arial"/>
                </a:rPr>
                <a:t>TASK: </a:t>
              </a:r>
              <a:r>
                <a:rPr lang="en-GB" sz="1800" dirty="0">
                  <a:solidFill>
                    <a:srgbClr val="FFFFFF"/>
                  </a:solidFill>
                  <a:latin typeface="Arial"/>
                </a:rPr>
                <a:t>Why do you think they have they put up statues of these people?</a:t>
              </a:r>
            </a:p>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lang="en-GB" sz="1800" dirty="0">
                  <a:solidFill>
                    <a:srgbClr val="FFFFFF"/>
                  </a:solidFill>
                  <a:latin typeface="Arial"/>
                </a:rPr>
                <a:t>DISCUSS WITH YOUR PARTNER and be ready to share.  </a:t>
              </a:r>
              <a:endParaRPr kumimoji="0" lang="en-GB" sz="1600" b="0" i="1" u="none" strike="noStrike" kern="0" cap="none" spc="0" normalizeH="0" baseline="0" noProof="0" dirty="0">
                <a:ln>
                  <a:noFill/>
                </a:ln>
                <a:solidFill>
                  <a:srgbClr val="FF0000"/>
                </a:solidFill>
                <a:effectLst/>
                <a:uLnTx/>
                <a:uFillTx/>
                <a:latin typeface="Arial"/>
                <a:ea typeface="+mn-ea"/>
                <a:cs typeface="+mn-cs"/>
                <a:sym typeface="Arial"/>
              </a:endParaRPr>
            </a:p>
          </p:txBody>
        </p:sp>
        <p:pic>
          <p:nvPicPr>
            <p:cNvPr id="60" name="Picture 59" descr="A couple of people talking&#10;&#10;Description automatically generated">
              <a:extLst>
                <a:ext uri="{FF2B5EF4-FFF2-40B4-BE49-F238E27FC236}">
                  <a16:creationId xmlns:a16="http://schemas.microsoft.com/office/drawing/2014/main" id="{2657AEC8-CD05-3E2C-E083-1509933B7990}"/>
                </a:ext>
              </a:extLst>
            </p:cNvPr>
            <p:cNvPicPr>
              <a:picLocks noChangeAspect="1"/>
            </p:cNvPicPr>
            <p:nvPr/>
          </p:nvPicPr>
          <p:blipFill>
            <a:blip r:embed="rId21"/>
            <a:stretch>
              <a:fillRect/>
            </a:stretch>
          </p:blipFill>
          <p:spPr>
            <a:xfrm>
              <a:off x="5149140" y="3721990"/>
              <a:ext cx="1376909" cy="1286514"/>
            </a:xfrm>
            <a:prstGeom prst="rect">
              <a:avLst/>
            </a:prstGeom>
          </p:spPr>
        </p:pic>
      </p:grpSp>
      <p:pic>
        <p:nvPicPr>
          <p:cNvPr id="1026" name="Picture 2" descr="Isambard Kingdom Brunel (1806–1859) | Art UK">
            <a:extLst>
              <a:ext uri="{FF2B5EF4-FFF2-40B4-BE49-F238E27FC236}">
                <a16:creationId xmlns:a16="http://schemas.microsoft.com/office/drawing/2014/main" id="{7EDA079D-5C01-6076-F0E3-90596C9C0580}"/>
              </a:ext>
            </a:extLst>
          </p:cNvPr>
          <p:cNvPicPr>
            <a:picLocks noChangeAspect="1" noChangeArrowheads="1"/>
          </p:cNvPicPr>
          <p:nvPr/>
        </p:nvPicPr>
        <p:blipFill rotWithShape="1">
          <a:blip r:embed="rId22">
            <a:extLst>
              <a:ext uri="{28A0092B-C50C-407E-A947-70E740481C1C}">
                <a14:useLocalDpi xmlns:a14="http://schemas.microsoft.com/office/drawing/2010/main" val="0"/>
              </a:ext>
            </a:extLst>
          </a:blip>
          <a:srcRect l="6805" t="3092" r="13241" b="20970"/>
          <a:stretch/>
        </p:blipFill>
        <p:spPr bwMode="auto">
          <a:xfrm>
            <a:off x="391956" y="4719351"/>
            <a:ext cx="1240090" cy="17734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C23516D-50FE-8711-5EE2-5A3CCCF4279E}"/>
              </a:ext>
            </a:extLst>
          </p:cNvPr>
          <p:cNvSpPr txBox="1"/>
          <p:nvPr/>
        </p:nvSpPr>
        <p:spPr>
          <a:xfrm>
            <a:off x="548440" y="6134135"/>
            <a:ext cx="1086523" cy="369332"/>
          </a:xfrm>
          <a:prstGeom prst="rect">
            <a:avLst/>
          </a:prstGeom>
          <a:noFill/>
          <a:ln>
            <a:noFill/>
          </a:ln>
        </p:spPr>
        <p:txBody>
          <a:bodyPr wrap="square" rtlCol="0">
            <a:spAutoFit/>
          </a:bodyPr>
          <a:lstStyle/>
          <a:p>
            <a:r>
              <a:rPr lang="en-GB" sz="1800" b="1" dirty="0">
                <a:solidFill>
                  <a:schemeClr val="bg1"/>
                </a:solidFill>
                <a:effectLst>
                  <a:outerShdw blurRad="38100" dist="38100" dir="2700000" algn="tl">
                    <a:srgbClr val="000000">
                      <a:alpha val="43137"/>
                    </a:srgbClr>
                  </a:outerShdw>
                </a:effectLst>
              </a:rPr>
              <a:t>Bristol</a:t>
            </a:r>
          </a:p>
        </p:txBody>
      </p:sp>
    </p:spTree>
    <p:extLst>
      <p:ext uri="{BB962C8B-B14F-4D97-AF65-F5344CB8AC3E}">
        <p14:creationId xmlns:p14="http://schemas.microsoft.com/office/powerpoint/2010/main" val="3998799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
          <a:extLst>
            <a:ext uri="{FF2B5EF4-FFF2-40B4-BE49-F238E27FC236}">
              <a16:creationId xmlns:a16="http://schemas.microsoft.com/office/drawing/2014/main" id="{94418A68-9E20-7964-7135-C7653AAE2ABC}"/>
            </a:ext>
          </a:extLst>
        </p:cNvPr>
        <p:cNvGrpSpPr/>
        <p:nvPr/>
      </p:nvGrpSpPr>
      <p:grpSpPr>
        <a:xfrm>
          <a:off x="0" y="0"/>
          <a:ext cx="0" cy="0"/>
          <a:chOff x="0" y="0"/>
          <a:chExt cx="0" cy="0"/>
        </a:xfrm>
      </p:grpSpPr>
      <p:pic>
        <p:nvPicPr>
          <p:cNvPr id="2" name="Picture 1" descr="A statue of a person holding a spear&#10;&#10;Description automatically generated">
            <a:extLst>
              <a:ext uri="{FF2B5EF4-FFF2-40B4-BE49-F238E27FC236}">
                <a16:creationId xmlns:a16="http://schemas.microsoft.com/office/drawing/2014/main" id="{A5882623-EC44-A030-DCBB-AB7AF2CEB070}"/>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a:stretch/>
        </p:blipFill>
        <p:spPr>
          <a:xfrm>
            <a:off x="431493" y="2350596"/>
            <a:ext cx="2487344" cy="2969964"/>
          </a:xfrm>
          <a:prstGeom prst="rect">
            <a:avLst/>
          </a:prstGeom>
          <a:ln w="38100" cap="sq">
            <a:noFill/>
            <a:prstDash val="solid"/>
            <a:miter lim="800000"/>
          </a:ln>
          <a:effectLst>
            <a:outerShdw blurRad="63500" sx="102000" sy="102000" algn="ctr" rotWithShape="0">
              <a:prstClr val="black">
                <a:alpha val="40000"/>
              </a:prstClr>
            </a:outerShdw>
          </a:effectLst>
        </p:spPr>
      </p:pic>
      <p:sp>
        <p:nvSpPr>
          <p:cNvPr id="3" name="Rectangle: Rounded Corners 2">
            <a:extLst>
              <a:ext uri="{FF2B5EF4-FFF2-40B4-BE49-F238E27FC236}">
                <a16:creationId xmlns:a16="http://schemas.microsoft.com/office/drawing/2014/main" id="{82320A89-4FE7-4D6B-851B-89FB116A02C1}"/>
              </a:ext>
            </a:extLst>
          </p:cNvPr>
          <p:cNvSpPr/>
          <p:nvPr/>
        </p:nvSpPr>
        <p:spPr>
          <a:xfrm>
            <a:off x="2111279" y="2482245"/>
            <a:ext cx="3791492" cy="946755"/>
          </a:xfrm>
          <a:prstGeom prst="roundRect">
            <a:avLst>
              <a:gd name="adj" fmla="val 12189"/>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rgbClr val="2F2967"/>
                </a:solidFill>
              </a:rPr>
              <a:t>This statue of </a:t>
            </a:r>
            <a:r>
              <a:rPr lang="en-GB" sz="1800" b="1" dirty="0">
                <a:solidFill>
                  <a:srgbClr val="2F2967"/>
                </a:solidFill>
              </a:rPr>
              <a:t>Neptune</a:t>
            </a:r>
            <a:r>
              <a:rPr lang="en-GB" sz="1800" dirty="0">
                <a:solidFill>
                  <a:srgbClr val="2F2967"/>
                </a:solidFill>
              </a:rPr>
              <a:t> in </a:t>
            </a:r>
            <a:r>
              <a:rPr lang="en-GB" sz="1800" b="1" dirty="0">
                <a:solidFill>
                  <a:srgbClr val="2F2967"/>
                </a:solidFill>
              </a:rPr>
              <a:t>Bristol</a:t>
            </a:r>
            <a:r>
              <a:rPr lang="en-GB" sz="1800" dirty="0">
                <a:solidFill>
                  <a:srgbClr val="2F2967"/>
                </a:solidFill>
              </a:rPr>
              <a:t> city centre is a reminder of the city’s </a:t>
            </a:r>
            <a:r>
              <a:rPr lang="en-GB" sz="1800" b="1" dirty="0">
                <a:solidFill>
                  <a:srgbClr val="2F2967"/>
                </a:solidFill>
              </a:rPr>
              <a:t>maritime</a:t>
            </a:r>
            <a:r>
              <a:rPr lang="en-GB" sz="1800" dirty="0">
                <a:solidFill>
                  <a:srgbClr val="2F2967"/>
                </a:solidFill>
              </a:rPr>
              <a:t> </a:t>
            </a:r>
            <a:r>
              <a:rPr lang="en-GB" sz="1800" b="1" dirty="0">
                <a:solidFill>
                  <a:srgbClr val="2F2967"/>
                </a:solidFill>
              </a:rPr>
              <a:t>heritage</a:t>
            </a:r>
            <a:r>
              <a:rPr lang="en-GB" sz="1800" dirty="0">
                <a:solidFill>
                  <a:srgbClr val="2F2967"/>
                </a:solidFill>
              </a:rPr>
              <a:t>.  </a:t>
            </a:r>
            <a:r>
              <a:rPr lang="en-GB" sz="1800" dirty="0"/>
              <a:t> </a:t>
            </a:r>
          </a:p>
        </p:txBody>
      </p:sp>
      <p:sp>
        <p:nvSpPr>
          <p:cNvPr id="4" name="Rectangle: Rounded Corners 3">
            <a:extLst>
              <a:ext uri="{FF2B5EF4-FFF2-40B4-BE49-F238E27FC236}">
                <a16:creationId xmlns:a16="http://schemas.microsoft.com/office/drawing/2014/main" id="{84CB31DD-ED28-AC08-A259-B68DBCEDBF13}"/>
              </a:ext>
            </a:extLst>
          </p:cNvPr>
          <p:cNvSpPr/>
          <p:nvPr/>
        </p:nvSpPr>
        <p:spPr>
          <a:xfrm>
            <a:off x="385008" y="5533689"/>
            <a:ext cx="5074888" cy="1058795"/>
          </a:xfrm>
          <a:prstGeom prst="roundRect">
            <a:avLst>
              <a:gd name="adj" fmla="val 12912"/>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000" b="1" u="sng" dirty="0">
                <a:solidFill>
                  <a:srgbClr val="A5D3B3"/>
                </a:solidFill>
              </a:rPr>
              <a:t>Glossary</a:t>
            </a:r>
            <a:endParaRPr lang="en-GB" sz="1800" b="1" u="sng" dirty="0">
              <a:solidFill>
                <a:srgbClr val="A5D3B3"/>
              </a:solidFill>
            </a:endParaRPr>
          </a:p>
          <a:p>
            <a:r>
              <a:rPr lang="en-GB" sz="1800" b="1" dirty="0">
                <a:solidFill>
                  <a:srgbClr val="A5D3B3"/>
                </a:solidFill>
              </a:rPr>
              <a:t>Heritage: </a:t>
            </a:r>
            <a:r>
              <a:rPr lang="en-GB" sz="1800" dirty="0">
                <a:solidFill>
                  <a:schemeClr val="bg1"/>
                </a:solidFill>
              </a:rPr>
              <a:t>The traditions or practices of a place</a:t>
            </a:r>
          </a:p>
          <a:p>
            <a:r>
              <a:rPr lang="en-GB" sz="1800" b="1" dirty="0">
                <a:solidFill>
                  <a:srgbClr val="A5D3B3"/>
                </a:solidFill>
              </a:rPr>
              <a:t>Maritime:</a:t>
            </a:r>
            <a:r>
              <a:rPr lang="en-GB" sz="1800" dirty="0">
                <a:solidFill>
                  <a:srgbClr val="A5D3B3"/>
                </a:solidFill>
              </a:rPr>
              <a:t> </a:t>
            </a:r>
            <a:r>
              <a:rPr lang="en-GB" sz="1800" dirty="0">
                <a:solidFill>
                  <a:schemeClr val="bg1"/>
                </a:solidFill>
              </a:rPr>
              <a:t>Connected to the sea</a:t>
            </a:r>
          </a:p>
        </p:txBody>
      </p:sp>
      <p:sp>
        <p:nvSpPr>
          <p:cNvPr id="10" name="Rectangle: Rounded Corners 9">
            <a:extLst>
              <a:ext uri="{FF2B5EF4-FFF2-40B4-BE49-F238E27FC236}">
                <a16:creationId xmlns:a16="http://schemas.microsoft.com/office/drawing/2014/main" id="{869BDEE9-5612-E258-E704-0472505D40E1}"/>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Why do we put up statues of people?</a:t>
            </a:r>
          </a:p>
        </p:txBody>
      </p:sp>
      <p:sp>
        <p:nvSpPr>
          <p:cNvPr id="11" name="Rectangle: Rounded Corners 10">
            <a:extLst>
              <a:ext uri="{FF2B5EF4-FFF2-40B4-BE49-F238E27FC236}">
                <a16:creationId xmlns:a16="http://schemas.microsoft.com/office/drawing/2014/main" id="{D91B6CA8-4079-6566-3674-7635110F98EB}"/>
              </a:ext>
            </a:extLst>
          </p:cNvPr>
          <p:cNvSpPr/>
          <p:nvPr/>
        </p:nvSpPr>
        <p:spPr>
          <a:xfrm>
            <a:off x="385008" y="1280560"/>
            <a:ext cx="8373985" cy="879544"/>
          </a:xfrm>
          <a:prstGeom prst="roundRect">
            <a:avLst>
              <a:gd name="adj" fmla="val 18458"/>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pPr>
            <a:r>
              <a:rPr lang="en-GB" sz="2400" dirty="0">
                <a:solidFill>
                  <a:srgbClr val="2F2967"/>
                </a:solidFill>
                <a:latin typeface="Arial"/>
              </a:rPr>
              <a:t>Sometimes, statues are put up to represent an </a:t>
            </a:r>
            <a:r>
              <a:rPr lang="en-GB" sz="2400" b="1" dirty="0">
                <a:solidFill>
                  <a:srgbClr val="2F2967"/>
                </a:solidFill>
                <a:latin typeface="Arial"/>
              </a:rPr>
              <a:t>important characteristic of the town or city </a:t>
            </a:r>
            <a:r>
              <a:rPr lang="en-GB" sz="2400" dirty="0">
                <a:solidFill>
                  <a:srgbClr val="2F2967"/>
                </a:solidFill>
                <a:latin typeface="Arial"/>
              </a:rPr>
              <a:t>or building.</a:t>
            </a:r>
          </a:p>
        </p:txBody>
      </p:sp>
      <p:pic>
        <p:nvPicPr>
          <p:cNvPr id="52" name="Picture 51" descr="A statue of a person holding a bird&#10;&#10;Description automatically generated">
            <a:extLst>
              <a:ext uri="{FF2B5EF4-FFF2-40B4-BE49-F238E27FC236}">
                <a16:creationId xmlns:a16="http://schemas.microsoft.com/office/drawing/2014/main" id="{B948BA3B-E4B7-A7EF-7DB1-2A6BB87E0758}"/>
              </a:ext>
            </a:extLst>
          </p:cNvPr>
          <p:cNvPicPr>
            <a:picLocks noChangeAspect="1"/>
          </p:cNvPicPr>
          <p:nvPr/>
        </p:nvPicPr>
        <p:blipFill rotWithShape="1">
          <a:blip r:embed="rId5">
            <a:extLst>
              <a:ext uri="{837473B0-CC2E-450A-ABE3-18F120FF3D39}">
                <a1611:picAttrSrcUrl xmlns:a1611="http://schemas.microsoft.com/office/drawing/2016/11/main" r:id="rId6"/>
              </a:ext>
            </a:extLst>
          </a:blip>
          <a:srcRect l="8002" t="8126" r="21591" b="10534"/>
          <a:stretch/>
        </p:blipFill>
        <p:spPr>
          <a:xfrm>
            <a:off x="6180427" y="2350596"/>
            <a:ext cx="2578566" cy="3520117"/>
          </a:xfrm>
          <a:prstGeom prst="rect">
            <a:avLst/>
          </a:prstGeom>
          <a:ln w="38100" cap="sq">
            <a:noFill/>
            <a:prstDash val="solid"/>
            <a:miter lim="800000"/>
          </a:ln>
          <a:effectLst>
            <a:outerShdw blurRad="63500" sx="102000" sy="102000" algn="ctr" rotWithShape="0">
              <a:prstClr val="black">
                <a:alpha val="40000"/>
              </a:prstClr>
            </a:outerShdw>
          </a:effectLst>
        </p:spPr>
      </p:pic>
      <p:sp>
        <p:nvSpPr>
          <p:cNvPr id="5" name="Rectangle: Rounded Corners 4">
            <a:extLst>
              <a:ext uri="{FF2B5EF4-FFF2-40B4-BE49-F238E27FC236}">
                <a16:creationId xmlns:a16="http://schemas.microsoft.com/office/drawing/2014/main" id="{78605B03-B745-A6C0-D1C8-1ED37B30C0EE}"/>
              </a:ext>
            </a:extLst>
          </p:cNvPr>
          <p:cNvSpPr/>
          <p:nvPr/>
        </p:nvSpPr>
        <p:spPr>
          <a:xfrm>
            <a:off x="3196493" y="3766215"/>
            <a:ext cx="4025942" cy="1555319"/>
          </a:xfrm>
          <a:prstGeom prst="roundRect">
            <a:avLst>
              <a:gd name="adj" fmla="val 10697"/>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rgbClr val="2F2967"/>
                </a:solidFill>
              </a:rPr>
              <a:t>This statue of ‘</a:t>
            </a:r>
            <a:r>
              <a:rPr lang="en-GB" sz="1800" b="1" dirty="0">
                <a:solidFill>
                  <a:srgbClr val="2F2967"/>
                </a:solidFill>
              </a:rPr>
              <a:t>Millie</a:t>
            </a:r>
            <a:r>
              <a:rPr lang="en-GB" sz="1800" dirty="0">
                <a:solidFill>
                  <a:srgbClr val="2F2967"/>
                </a:solidFill>
              </a:rPr>
              <a:t>’ in </a:t>
            </a:r>
            <a:r>
              <a:rPr lang="en-GB" sz="1800" b="1" dirty="0">
                <a:solidFill>
                  <a:srgbClr val="2F2967"/>
                </a:solidFill>
              </a:rPr>
              <a:t>Bradford on Avon </a:t>
            </a:r>
            <a:r>
              <a:rPr lang="en-GB" sz="1800" dirty="0">
                <a:solidFill>
                  <a:srgbClr val="2F2967"/>
                </a:solidFill>
              </a:rPr>
              <a:t>was put up for the millennium celebrations in 2000. Millie is a mill girl, reflecting the importance of the cloth and wool trade in the town.</a:t>
            </a:r>
            <a:endParaRPr lang="en-GB" sz="1800" dirty="0"/>
          </a:p>
        </p:txBody>
      </p:sp>
      <p:pic>
        <p:nvPicPr>
          <p:cNvPr id="13" name="Picture 12" descr="A cartoon of a sailboat&#10;&#10;Description automatically generated">
            <a:extLst>
              <a:ext uri="{FF2B5EF4-FFF2-40B4-BE49-F238E27FC236}">
                <a16:creationId xmlns:a16="http://schemas.microsoft.com/office/drawing/2014/main" id="{27A33504-7C7A-12BD-C4AC-88831CFB90EE}"/>
              </a:ext>
            </a:extLst>
          </p:cNvPr>
          <p:cNvPicPr>
            <a:picLocks noChangeAspect="1"/>
          </p:cNvPicPr>
          <p:nvPr/>
        </p:nvPicPr>
        <p:blipFill>
          <a:blip r:embed="rId7"/>
          <a:stretch>
            <a:fillRect/>
          </a:stretch>
        </p:blipFill>
        <p:spPr>
          <a:xfrm>
            <a:off x="278044" y="4264793"/>
            <a:ext cx="1833235" cy="1215101"/>
          </a:xfrm>
          <a:prstGeom prst="rect">
            <a:avLst/>
          </a:prstGeom>
        </p:spPr>
      </p:pic>
      <p:pic>
        <p:nvPicPr>
          <p:cNvPr id="14" name="Picture 13" descr="A white letters on a black background&#10;&#10;Description automatically generated">
            <a:extLst>
              <a:ext uri="{FF2B5EF4-FFF2-40B4-BE49-F238E27FC236}">
                <a16:creationId xmlns:a16="http://schemas.microsoft.com/office/drawing/2014/main" id="{B2ACDE87-AF67-0027-DB89-1CDE8A5FD236}"/>
              </a:ext>
            </a:extLst>
          </p:cNvPr>
          <p:cNvPicPr>
            <a:picLocks noChangeAspect="1"/>
          </p:cNvPicPr>
          <p:nvPr/>
        </p:nvPicPr>
        <p:blipFill>
          <a:blip r:embed="rId8"/>
          <a:stretch>
            <a:fillRect/>
          </a:stretch>
        </p:blipFill>
        <p:spPr>
          <a:xfrm>
            <a:off x="7004131" y="6249621"/>
            <a:ext cx="1754862" cy="388702"/>
          </a:xfrm>
          <a:prstGeom prst="rect">
            <a:avLst/>
          </a:prstGeom>
        </p:spPr>
      </p:pic>
    </p:spTree>
    <p:extLst>
      <p:ext uri="{BB962C8B-B14F-4D97-AF65-F5344CB8AC3E}">
        <p14:creationId xmlns:p14="http://schemas.microsoft.com/office/powerpoint/2010/main" val="25197928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
          <a:extLst>
            <a:ext uri="{FF2B5EF4-FFF2-40B4-BE49-F238E27FC236}">
              <a16:creationId xmlns:a16="http://schemas.microsoft.com/office/drawing/2014/main" id="{B723FBCC-0A3C-C6AD-6910-056691A29CC5}"/>
            </a:ext>
          </a:extLst>
        </p:cNvPr>
        <p:cNvGrpSpPr/>
        <p:nvPr/>
      </p:nvGrpSpPr>
      <p:grpSpPr>
        <a:xfrm>
          <a:off x="0" y="0"/>
          <a:ext cx="0" cy="0"/>
          <a:chOff x="0" y="0"/>
          <a:chExt cx="0" cy="0"/>
        </a:xfrm>
      </p:grpSpPr>
      <p:pic>
        <p:nvPicPr>
          <p:cNvPr id="44" name="Picture 43" descr="A statue of a person on a pedestal&#10;&#10;Description automatically generated">
            <a:extLst>
              <a:ext uri="{FF2B5EF4-FFF2-40B4-BE49-F238E27FC236}">
                <a16:creationId xmlns:a16="http://schemas.microsoft.com/office/drawing/2014/main" id="{9E9BF250-F7BE-7FE8-0FFB-5EE65D43D4C3}"/>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16392" t="11765" r="2941" b="17909"/>
          <a:stretch/>
        </p:blipFill>
        <p:spPr>
          <a:xfrm>
            <a:off x="385008" y="2321441"/>
            <a:ext cx="2861728" cy="3326547"/>
          </a:xfrm>
          <a:prstGeom prst="rect">
            <a:avLst/>
          </a:prstGeom>
          <a:ln w="38100" cap="sq">
            <a:noFill/>
            <a:prstDash val="solid"/>
            <a:miter lim="800000"/>
          </a:ln>
          <a:effectLst>
            <a:outerShdw blurRad="63500" sx="102000" sy="102000" algn="ctr" rotWithShape="0">
              <a:prstClr val="black">
                <a:alpha val="40000"/>
              </a:prstClr>
            </a:outerShdw>
          </a:effectLst>
        </p:spPr>
      </p:pic>
      <p:sp>
        <p:nvSpPr>
          <p:cNvPr id="3" name="Rectangle: Rounded Corners 2">
            <a:extLst>
              <a:ext uri="{FF2B5EF4-FFF2-40B4-BE49-F238E27FC236}">
                <a16:creationId xmlns:a16="http://schemas.microsoft.com/office/drawing/2014/main" id="{E7905F27-AECE-DE26-940C-D1F6917B29A8}"/>
              </a:ext>
            </a:extLst>
          </p:cNvPr>
          <p:cNvSpPr/>
          <p:nvPr/>
        </p:nvSpPr>
        <p:spPr>
          <a:xfrm>
            <a:off x="349025" y="5647988"/>
            <a:ext cx="4846902" cy="104088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000" b="1" u="sng" dirty="0">
                <a:solidFill>
                  <a:srgbClr val="A5D3B3"/>
                </a:solidFill>
              </a:rPr>
              <a:t>Glossary</a:t>
            </a:r>
          </a:p>
          <a:p>
            <a:r>
              <a:rPr lang="en-GB" sz="1800" b="1" dirty="0">
                <a:solidFill>
                  <a:srgbClr val="A5D3B3"/>
                </a:solidFill>
              </a:rPr>
              <a:t>Frequent visitor:  </a:t>
            </a:r>
            <a:r>
              <a:rPr lang="en-GB" sz="1800" dirty="0">
                <a:solidFill>
                  <a:schemeClr val="bg1"/>
                </a:solidFill>
              </a:rPr>
              <a:t>visited regularly or often</a:t>
            </a:r>
          </a:p>
          <a:p>
            <a:r>
              <a:rPr lang="en-GB" sz="1800" b="1" dirty="0">
                <a:solidFill>
                  <a:srgbClr val="A5D3B3"/>
                </a:solidFill>
              </a:rPr>
              <a:t>Golden jubilee: </a:t>
            </a:r>
            <a:r>
              <a:rPr lang="en-GB" sz="1800" dirty="0">
                <a:solidFill>
                  <a:schemeClr val="bg1"/>
                </a:solidFill>
              </a:rPr>
              <a:t>50 years on the throne</a:t>
            </a:r>
          </a:p>
        </p:txBody>
      </p:sp>
      <p:sp>
        <p:nvSpPr>
          <p:cNvPr id="4" name="Rectangle: Rounded Corners 3">
            <a:extLst>
              <a:ext uri="{FF2B5EF4-FFF2-40B4-BE49-F238E27FC236}">
                <a16:creationId xmlns:a16="http://schemas.microsoft.com/office/drawing/2014/main" id="{1AEADB8D-09CB-7BC4-079F-15305DB7757D}"/>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Why do we put up statues of people?</a:t>
            </a:r>
          </a:p>
        </p:txBody>
      </p:sp>
      <p:sp>
        <p:nvSpPr>
          <p:cNvPr id="8" name="Rectangle: Rounded Corners 7">
            <a:extLst>
              <a:ext uri="{FF2B5EF4-FFF2-40B4-BE49-F238E27FC236}">
                <a16:creationId xmlns:a16="http://schemas.microsoft.com/office/drawing/2014/main" id="{1FA5CACA-AB7B-381E-1C16-65756CD957D6}"/>
              </a:ext>
            </a:extLst>
          </p:cNvPr>
          <p:cNvSpPr/>
          <p:nvPr/>
        </p:nvSpPr>
        <p:spPr>
          <a:xfrm>
            <a:off x="385008" y="1280560"/>
            <a:ext cx="8373985" cy="879544"/>
          </a:xfrm>
          <a:prstGeom prst="roundRect">
            <a:avLst>
              <a:gd name="adj" fmla="val 18458"/>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pPr>
            <a:r>
              <a:rPr lang="en-GB" sz="2400" dirty="0">
                <a:solidFill>
                  <a:srgbClr val="2F2967"/>
                </a:solidFill>
                <a:latin typeface="Arial"/>
              </a:rPr>
              <a:t>Sometimes, we put up statues of </a:t>
            </a:r>
            <a:r>
              <a:rPr lang="en-GB" sz="2400" b="1" dirty="0">
                <a:solidFill>
                  <a:srgbClr val="2F2967"/>
                </a:solidFill>
                <a:latin typeface="Arial"/>
              </a:rPr>
              <a:t>kings and queens</a:t>
            </a:r>
            <a:r>
              <a:rPr lang="en-GB" sz="2400" dirty="0">
                <a:solidFill>
                  <a:srgbClr val="2F2967"/>
                </a:solidFill>
                <a:latin typeface="Arial"/>
              </a:rPr>
              <a:t>, especially if they have visited the town during their lifetime.</a:t>
            </a:r>
          </a:p>
        </p:txBody>
      </p:sp>
      <p:pic>
        <p:nvPicPr>
          <p:cNvPr id="2050" name="Picture 2">
            <a:extLst>
              <a:ext uri="{FF2B5EF4-FFF2-40B4-BE49-F238E27FC236}">
                <a16:creationId xmlns:a16="http://schemas.microsoft.com/office/drawing/2014/main" id="{6A9DA7F5-F95C-1738-C26A-A81D0633636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57889" y="2321441"/>
            <a:ext cx="2801103" cy="3734802"/>
          </a:xfrm>
          <a:prstGeom prst="rect">
            <a:avLst/>
          </a:prstGeom>
          <a:ln w="38100" cap="sq">
            <a:noFill/>
            <a:prstDash val="solid"/>
            <a:miter lim="800000"/>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id="{5E162461-C896-B315-37B0-3D5E94349693}"/>
              </a:ext>
            </a:extLst>
          </p:cNvPr>
          <p:cNvSpPr/>
          <p:nvPr/>
        </p:nvSpPr>
        <p:spPr>
          <a:xfrm>
            <a:off x="3898603" y="2534955"/>
            <a:ext cx="2594647" cy="1573219"/>
          </a:xfrm>
          <a:prstGeom prst="roundRect">
            <a:avLst>
              <a:gd name="adj" fmla="val 9432"/>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rgbClr val="2F2967"/>
                </a:solidFill>
              </a:rPr>
              <a:t>This statue of </a:t>
            </a:r>
            <a:r>
              <a:rPr lang="en-GB" sz="1800" b="1" dirty="0">
                <a:solidFill>
                  <a:srgbClr val="2F2967"/>
                </a:solidFill>
              </a:rPr>
              <a:t>Queen Victoria </a:t>
            </a:r>
            <a:r>
              <a:rPr lang="en-GB" sz="1800" dirty="0">
                <a:solidFill>
                  <a:srgbClr val="2F2967"/>
                </a:solidFill>
              </a:rPr>
              <a:t>in </a:t>
            </a:r>
            <a:r>
              <a:rPr lang="en-GB" sz="1800" b="1" dirty="0">
                <a:solidFill>
                  <a:srgbClr val="2F2967"/>
                </a:solidFill>
              </a:rPr>
              <a:t>Worcester</a:t>
            </a:r>
            <a:r>
              <a:rPr lang="en-GB" sz="1800" dirty="0">
                <a:solidFill>
                  <a:srgbClr val="2F2967"/>
                </a:solidFill>
              </a:rPr>
              <a:t> was commissioned in 1887 to celebrate her </a:t>
            </a:r>
            <a:r>
              <a:rPr lang="en-GB" sz="1800" b="1" dirty="0">
                <a:solidFill>
                  <a:srgbClr val="2F2967"/>
                </a:solidFill>
              </a:rPr>
              <a:t>golden jubilee.</a:t>
            </a:r>
            <a:endParaRPr lang="en-GB" sz="1800" b="1" dirty="0"/>
          </a:p>
        </p:txBody>
      </p:sp>
      <p:sp>
        <p:nvSpPr>
          <p:cNvPr id="5" name="Rectangle: Rounded Corners 4">
            <a:extLst>
              <a:ext uri="{FF2B5EF4-FFF2-40B4-BE49-F238E27FC236}">
                <a16:creationId xmlns:a16="http://schemas.microsoft.com/office/drawing/2014/main" id="{E7A8B559-CCC9-9A50-3F70-F13F890ABE03}"/>
              </a:ext>
            </a:extLst>
          </p:cNvPr>
          <p:cNvSpPr/>
          <p:nvPr/>
        </p:nvSpPr>
        <p:spPr>
          <a:xfrm>
            <a:off x="553892" y="4546081"/>
            <a:ext cx="5104785" cy="1040880"/>
          </a:xfrm>
          <a:prstGeom prst="roundRect">
            <a:avLst>
              <a:gd name="adj" fmla="val 14419"/>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rgbClr val="2F2967"/>
                </a:solidFill>
              </a:rPr>
              <a:t>This statue of </a:t>
            </a:r>
            <a:r>
              <a:rPr lang="en-GB" sz="1800" b="1" dirty="0">
                <a:solidFill>
                  <a:srgbClr val="2F2967"/>
                </a:solidFill>
              </a:rPr>
              <a:t>George III </a:t>
            </a:r>
            <a:r>
              <a:rPr lang="en-GB" sz="1800" dirty="0">
                <a:solidFill>
                  <a:srgbClr val="2F2967"/>
                </a:solidFill>
              </a:rPr>
              <a:t>was put up in </a:t>
            </a:r>
            <a:r>
              <a:rPr lang="en-GB" sz="1800" b="1" dirty="0">
                <a:solidFill>
                  <a:srgbClr val="2F2967"/>
                </a:solidFill>
              </a:rPr>
              <a:t>Weymouth</a:t>
            </a:r>
            <a:r>
              <a:rPr lang="en-GB" sz="1800" dirty="0">
                <a:solidFill>
                  <a:srgbClr val="2F2967"/>
                </a:solidFill>
              </a:rPr>
              <a:t> in 1809 to mark his golden jubilee. George III was a </a:t>
            </a:r>
            <a:r>
              <a:rPr lang="en-GB" sz="1800" b="1" dirty="0">
                <a:solidFill>
                  <a:srgbClr val="2F2967"/>
                </a:solidFill>
              </a:rPr>
              <a:t>frequent</a:t>
            </a:r>
            <a:r>
              <a:rPr lang="en-GB" sz="1800" dirty="0">
                <a:solidFill>
                  <a:srgbClr val="2F2967"/>
                </a:solidFill>
              </a:rPr>
              <a:t> </a:t>
            </a:r>
            <a:r>
              <a:rPr lang="en-GB" sz="1800" b="1" dirty="0">
                <a:solidFill>
                  <a:srgbClr val="2F2967"/>
                </a:solidFill>
              </a:rPr>
              <a:t>visitor</a:t>
            </a:r>
            <a:r>
              <a:rPr lang="en-GB" sz="1800" dirty="0">
                <a:solidFill>
                  <a:srgbClr val="2F2967"/>
                </a:solidFill>
              </a:rPr>
              <a:t> to the town.</a:t>
            </a:r>
            <a:endParaRPr lang="en-GB" sz="1800" b="1" dirty="0"/>
          </a:p>
        </p:txBody>
      </p:sp>
      <p:pic>
        <p:nvPicPr>
          <p:cNvPr id="10" name="Picture 9" descr="A yellow crown with three dots&#10;&#10;Description automatically generated">
            <a:extLst>
              <a:ext uri="{FF2B5EF4-FFF2-40B4-BE49-F238E27FC236}">
                <a16:creationId xmlns:a16="http://schemas.microsoft.com/office/drawing/2014/main" id="{7FC4CA93-4B0B-6D92-4B33-497474AF54CE}"/>
              </a:ext>
            </a:extLst>
          </p:cNvPr>
          <p:cNvPicPr>
            <a:picLocks noChangeAspect="1"/>
          </p:cNvPicPr>
          <p:nvPr/>
        </p:nvPicPr>
        <p:blipFill>
          <a:blip r:embed="rId6"/>
          <a:stretch>
            <a:fillRect/>
          </a:stretch>
        </p:blipFill>
        <p:spPr>
          <a:xfrm>
            <a:off x="4116135" y="3984714"/>
            <a:ext cx="2377115" cy="1107559"/>
          </a:xfrm>
          <a:prstGeom prst="rect">
            <a:avLst/>
          </a:prstGeom>
        </p:spPr>
      </p:pic>
      <p:pic>
        <p:nvPicPr>
          <p:cNvPr id="11" name="Picture 10" descr="A white letters on a black background&#10;&#10;Description automatically generated">
            <a:extLst>
              <a:ext uri="{FF2B5EF4-FFF2-40B4-BE49-F238E27FC236}">
                <a16:creationId xmlns:a16="http://schemas.microsoft.com/office/drawing/2014/main" id="{8BAECE9F-BE1A-19D3-0C77-7BB24E036D5D}"/>
              </a:ext>
            </a:extLst>
          </p:cNvPr>
          <p:cNvPicPr>
            <a:picLocks noChangeAspect="1"/>
          </p:cNvPicPr>
          <p:nvPr/>
        </p:nvPicPr>
        <p:blipFill>
          <a:blip r:embed="rId7"/>
          <a:stretch>
            <a:fillRect/>
          </a:stretch>
        </p:blipFill>
        <p:spPr>
          <a:xfrm>
            <a:off x="7004131" y="6249621"/>
            <a:ext cx="1754862" cy="388702"/>
          </a:xfrm>
          <a:prstGeom prst="rect">
            <a:avLst/>
          </a:prstGeom>
        </p:spPr>
      </p:pic>
    </p:spTree>
    <p:extLst>
      <p:ext uri="{BB962C8B-B14F-4D97-AF65-F5344CB8AC3E}">
        <p14:creationId xmlns:p14="http://schemas.microsoft.com/office/powerpoint/2010/main" val="2445223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
          <a:extLst>
            <a:ext uri="{FF2B5EF4-FFF2-40B4-BE49-F238E27FC236}">
              <a16:creationId xmlns:a16="http://schemas.microsoft.com/office/drawing/2014/main" id="{4DE4CD71-EAE1-1398-0619-89491FC3C56F}"/>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E61FF73D-ECDD-BD43-4CE0-D01241D90764}"/>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Why do we put up statues of people?</a:t>
            </a:r>
          </a:p>
        </p:txBody>
      </p:sp>
      <p:sp>
        <p:nvSpPr>
          <p:cNvPr id="7" name="Rectangle: Rounded Corners 6">
            <a:extLst>
              <a:ext uri="{FF2B5EF4-FFF2-40B4-BE49-F238E27FC236}">
                <a16:creationId xmlns:a16="http://schemas.microsoft.com/office/drawing/2014/main" id="{ABD13658-B339-2820-E3F4-48C92A39EC93}"/>
              </a:ext>
            </a:extLst>
          </p:cNvPr>
          <p:cNvSpPr/>
          <p:nvPr/>
        </p:nvSpPr>
        <p:spPr>
          <a:xfrm>
            <a:off x="385008" y="1280560"/>
            <a:ext cx="8109635" cy="1144157"/>
          </a:xfrm>
          <a:prstGeom prst="roundRect">
            <a:avLst>
              <a:gd name="adj" fmla="val 11496"/>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pPr>
            <a:r>
              <a:rPr lang="en-GB" sz="2200" dirty="0">
                <a:solidFill>
                  <a:srgbClr val="2F2967"/>
                </a:solidFill>
                <a:latin typeface="Arial"/>
              </a:rPr>
              <a:t>Sometimes, they put up statues of </a:t>
            </a:r>
            <a:r>
              <a:rPr lang="en-GB" sz="2200" b="1" dirty="0">
                <a:solidFill>
                  <a:srgbClr val="2F2967"/>
                </a:solidFill>
                <a:latin typeface="Arial"/>
              </a:rPr>
              <a:t>famous people </a:t>
            </a:r>
            <a:r>
              <a:rPr lang="en-GB" sz="2200" dirty="0">
                <a:solidFill>
                  <a:srgbClr val="2F2967"/>
                </a:solidFill>
                <a:latin typeface="Arial"/>
              </a:rPr>
              <a:t>who have lived or worked in a place and who have made </a:t>
            </a:r>
            <a:r>
              <a:rPr lang="en-GB" sz="2200" b="1" dirty="0">
                <a:solidFill>
                  <a:srgbClr val="2F2967"/>
                </a:solidFill>
                <a:latin typeface="Arial"/>
              </a:rPr>
              <a:t>great achievements in the arts or to the country.</a:t>
            </a:r>
          </a:p>
        </p:txBody>
      </p:sp>
      <p:pic>
        <p:nvPicPr>
          <p:cNvPr id="9" name="Picture 8" descr="A statue of a person on top of a tower&#10;&#10;Description automatically generated">
            <a:extLst>
              <a:ext uri="{FF2B5EF4-FFF2-40B4-BE49-F238E27FC236}">
                <a16:creationId xmlns:a16="http://schemas.microsoft.com/office/drawing/2014/main" id="{39EEAC40-0BEC-FE89-9B02-CB6CB7BF8CA7}"/>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29338" t="30479" r="32827" b="21658"/>
          <a:stretch/>
        </p:blipFill>
        <p:spPr>
          <a:xfrm>
            <a:off x="385008" y="2646256"/>
            <a:ext cx="2280511" cy="3846568"/>
          </a:xfrm>
          <a:prstGeom prst="rect">
            <a:avLst/>
          </a:prstGeom>
          <a:ln w="38100" cap="sq">
            <a:noFill/>
            <a:prstDash val="solid"/>
            <a:miter lim="800000"/>
          </a:ln>
          <a:effectLst>
            <a:outerShdw blurRad="63500" sx="102000" sy="102000" algn="ctr" rotWithShape="0">
              <a:prstClr val="black">
                <a:alpha val="40000"/>
              </a:prstClr>
            </a:outerShdw>
          </a:effectLst>
        </p:spPr>
      </p:pic>
      <p:sp>
        <p:nvSpPr>
          <p:cNvPr id="3" name="Rectangle: Rounded Corners 2">
            <a:extLst>
              <a:ext uri="{FF2B5EF4-FFF2-40B4-BE49-F238E27FC236}">
                <a16:creationId xmlns:a16="http://schemas.microsoft.com/office/drawing/2014/main" id="{CCB99325-F456-AA94-ACB6-0279AC6F18D2}"/>
              </a:ext>
            </a:extLst>
          </p:cNvPr>
          <p:cNvSpPr/>
          <p:nvPr/>
        </p:nvSpPr>
        <p:spPr>
          <a:xfrm>
            <a:off x="2229616" y="2752274"/>
            <a:ext cx="3641097" cy="1806474"/>
          </a:xfrm>
          <a:prstGeom prst="roundRect">
            <a:avLst>
              <a:gd name="adj" fmla="val 6346"/>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b="1" dirty="0">
                <a:solidFill>
                  <a:srgbClr val="2F2967"/>
                </a:solidFill>
              </a:rPr>
              <a:t>Admiral Nelson</a:t>
            </a:r>
            <a:r>
              <a:rPr lang="en-GB" sz="1800" dirty="0">
                <a:solidFill>
                  <a:srgbClr val="2F2967"/>
                </a:solidFill>
              </a:rPr>
              <a:t>, a great naval leader, won many battles. He  died at the </a:t>
            </a:r>
            <a:r>
              <a:rPr lang="en-GB" sz="1800" b="1" dirty="0">
                <a:solidFill>
                  <a:srgbClr val="2F2967"/>
                </a:solidFill>
              </a:rPr>
              <a:t>Battle of Trafalgar </a:t>
            </a:r>
            <a:r>
              <a:rPr lang="en-GB" sz="1800" dirty="0">
                <a:solidFill>
                  <a:srgbClr val="2F2967"/>
                </a:solidFill>
              </a:rPr>
              <a:t>in 1805. Nelson’s column stands at the centre of </a:t>
            </a:r>
            <a:r>
              <a:rPr lang="en-GB" sz="1800" b="1" dirty="0">
                <a:solidFill>
                  <a:srgbClr val="2F2967"/>
                </a:solidFill>
              </a:rPr>
              <a:t>Trafalgar Square </a:t>
            </a:r>
            <a:r>
              <a:rPr lang="en-GB" sz="1800" dirty="0">
                <a:solidFill>
                  <a:srgbClr val="2F2967"/>
                </a:solidFill>
              </a:rPr>
              <a:t>in </a:t>
            </a:r>
            <a:r>
              <a:rPr lang="en-GB" sz="1800" b="1" dirty="0">
                <a:solidFill>
                  <a:srgbClr val="2F2967"/>
                </a:solidFill>
              </a:rPr>
              <a:t>London</a:t>
            </a:r>
            <a:r>
              <a:rPr lang="en-GB" sz="1800" dirty="0">
                <a:solidFill>
                  <a:srgbClr val="2F2967"/>
                </a:solidFill>
              </a:rPr>
              <a:t>.</a:t>
            </a:r>
            <a:endParaRPr lang="en-GB" sz="2000" dirty="0"/>
          </a:p>
        </p:txBody>
      </p:sp>
      <p:pic>
        <p:nvPicPr>
          <p:cNvPr id="10" name="Picture 9" descr="A group of statues in front of a building&#10;&#10;Description automatically generated">
            <a:extLst>
              <a:ext uri="{FF2B5EF4-FFF2-40B4-BE49-F238E27FC236}">
                <a16:creationId xmlns:a16="http://schemas.microsoft.com/office/drawing/2014/main" id="{9AAED339-4AAE-CEF7-80DB-F01C05A9F6E7}"/>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20000"/>
                    </a14:imgEffect>
                  </a14:imgLayer>
                </a14:imgProps>
              </a:ext>
              <a:ext uri="{837473B0-CC2E-450A-ABE3-18F120FF3D39}">
                <a1611:picAttrSrcUrl xmlns:a1611="http://schemas.microsoft.com/office/drawing/2016/11/main" r:id="rId7"/>
              </a:ext>
            </a:extLst>
          </a:blip>
          <a:srcRect l="13306" r="20770" b="9258"/>
          <a:stretch/>
        </p:blipFill>
        <p:spPr>
          <a:xfrm>
            <a:off x="2858963" y="4674705"/>
            <a:ext cx="1968971" cy="1818119"/>
          </a:xfrm>
          <a:prstGeom prst="rect">
            <a:avLst/>
          </a:prstGeom>
          <a:ln w="38100" cap="sq">
            <a:noFill/>
            <a:prstDash val="solid"/>
            <a:miter lim="800000"/>
          </a:ln>
          <a:effectLst>
            <a:outerShdw blurRad="63500" sx="102000" sy="102000" algn="ctr" rotWithShape="0">
              <a:prstClr val="black">
                <a:alpha val="40000"/>
              </a:prstClr>
            </a:outerShdw>
          </a:effectLst>
        </p:spPr>
      </p:pic>
      <p:sp>
        <p:nvSpPr>
          <p:cNvPr id="5" name="Rectangle: Rounded Corners 4">
            <a:extLst>
              <a:ext uri="{FF2B5EF4-FFF2-40B4-BE49-F238E27FC236}">
                <a16:creationId xmlns:a16="http://schemas.microsoft.com/office/drawing/2014/main" id="{C45A2841-274D-3AD0-78DC-384B15310627}"/>
              </a:ext>
            </a:extLst>
          </p:cNvPr>
          <p:cNvSpPr/>
          <p:nvPr/>
        </p:nvSpPr>
        <p:spPr>
          <a:xfrm>
            <a:off x="4611134" y="4886305"/>
            <a:ext cx="4147857" cy="1487991"/>
          </a:xfrm>
          <a:prstGeom prst="roundRect">
            <a:avLst>
              <a:gd name="adj" fmla="val 9390"/>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rgbClr val="2F2967"/>
                </a:solidFill>
              </a:rPr>
              <a:t>The </a:t>
            </a:r>
            <a:r>
              <a:rPr lang="en-GB" sz="1800" b="1" dirty="0">
                <a:solidFill>
                  <a:srgbClr val="2F2967"/>
                </a:solidFill>
              </a:rPr>
              <a:t>Beatles</a:t>
            </a:r>
            <a:r>
              <a:rPr lang="en-GB" sz="1800" dirty="0">
                <a:solidFill>
                  <a:srgbClr val="2F2967"/>
                </a:solidFill>
              </a:rPr>
              <a:t> are a famous </a:t>
            </a:r>
            <a:r>
              <a:rPr lang="en-GB" sz="1800" b="1" dirty="0">
                <a:solidFill>
                  <a:srgbClr val="2F2967"/>
                </a:solidFill>
              </a:rPr>
              <a:t>rock band </a:t>
            </a:r>
            <a:r>
              <a:rPr lang="en-GB" sz="1800" dirty="0">
                <a:solidFill>
                  <a:srgbClr val="2F2967"/>
                </a:solidFill>
              </a:rPr>
              <a:t>from the 1960s. They started out in </a:t>
            </a:r>
            <a:r>
              <a:rPr lang="en-GB" sz="1800" b="1" dirty="0">
                <a:solidFill>
                  <a:srgbClr val="2F2967"/>
                </a:solidFill>
              </a:rPr>
              <a:t>Liverpool</a:t>
            </a:r>
            <a:r>
              <a:rPr lang="en-GB" sz="1800" dirty="0">
                <a:solidFill>
                  <a:srgbClr val="2F2967"/>
                </a:solidFill>
              </a:rPr>
              <a:t>. They won countless awards. Their music is still </a:t>
            </a:r>
            <a:br>
              <a:rPr lang="en-GB" sz="1800" dirty="0">
                <a:solidFill>
                  <a:srgbClr val="2F2967"/>
                </a:solidFill>
              </a:rPr>
            </a:br>
            <a:r>
              <a:rPr lang="en-GB" sz="1800" dirty="0">
                <a:solidFill>
                  <a:srgbClr val="2F2967"/>
                </a:solidFill>
              </a:rPr>
              <a:t>incredibly popular today.</a:t>
            </a:r>
            <a:endParaRPr lang="en-GB" sz="2000" dirty="0"/>
          </a:p>
        </p:txBody>
      </p:sp>
      <p:pic>
        <p:nvPicPr>
          <p:cNvPr id="11" name="Picture 4" descr="William Barnes - Discover Dorchester">
            <a:extLst>
              <a:ext uri="{FF2B5EF4-FFF2-40B4-BE49-F238E27FC236}">
                <a16:creationId xmlns:a16="http://schemas.microsoft.com/office/drawing/2014/main" id="{E1B8AAB7-DBB5-3CE5-11C2-1B9CF828DC02}"/>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7342" r="42514"/>
          <a:stretch/>
        </p:blipFill>
        <p:spPr bwMode="auto">
          <a:xfrm>
            <a:off x="7220569" y="1831815"/>
            <a:ext cx="1538422" cy="2935961"/>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Rectangle: Rounded Corners 7">
            <a:extLst>
              <a:ext uri="{FF2B5EF4-FFF2-40B4-BE49-F238E27FC236}">
                <a16:creationId xmlns:a16="http://schemas.microsoft.com/office/drawing/2014/main" id="{71E51E86-FA6B-608D-AD70-488C379D14DD}"/>
              </a:ext>
            </a:extLst>
          </p:cNvPr>
          <p:cNvSpPr/>
          <p:nvPr/>
        </p:nvSpPr>
        <p:spPr>
          <a:xfrm>
            <a:off x="6281530" y="3610275"/>
            <a:ext cx="2344938" cy="959265"/>
          </a:xfrm>
          <a:prstGeom prst="roundRect">
            <a:avLst>
              <a:gd name="adj" fmla="val 9390"/>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b="1" dirty="0">
                <a:solidFill>
                  <a:srgbClr val="2F2967"/>
                </a:solidFill>
              </a:rPr>
              <a:t>William Barnes </a:t>
            </a:r>
            <a:r>
              <a:rPr lang="en-GB" sz="1800" dirty="0">
                <a:solidFill>
                  <a:srgbClr val="2F2967"/>
                </a:solidFill>
              </a:rPr>
              <a:t>is a famous </a:t>
            </a:r>
            <a:r>
              <a:rPr lang="en-GB" sz="1800" b="1" dirty="0">
                <a:solidFill>
                  <a:srgbClr val="2F2967"/>
                </a:solidFill>
              </a:rPr>
              <a:t>poet</a:t>
            </a:r>
            <a:r>
              <a:rPr lang="en-GB" sz="1800" dirty="0">
                <a:solidFill>
                  <a:srgbClr val="2F2967"/>
                </a:solidFill>
              </a:rPr>
              <a:t> who lived in </a:t>
            </a:r>
            <a:r>
              <a:rPr lang="en-GB" sz="1800" b="1" dirty="0">
                <a:solidFill>
                  <a:srgbClr val="2F2967"/>
                </a:solidFill>
              </a:rPr>
              <a:t>Dorchester</a:t>
            </a:r>
            <a:r>
              <a:rPr lang="en-GB" sz="1800" dirty="0">
                <a:solidFill>
                  <a:srgbClr val="2F2967"/>
                </a:solidFill>
              </a:rPr>
              <a:t>. </a:t>
            </a:r>
            <a:endParaRPr lang="en-GB" sz="2000" dirty="0"/>
          </a:p>
        </p:txBody>
      </p:sp>
      <p:pic>
        <p:nvPicPr>
          <p:cNvPr id="14" name="Picture 13" descr="A group of musical notes&#10;&#10;Description automatically generated">
            <a:extLst>
              <a:ext uri="{FF2B5EF4-FFF2-40B4-BE49-F238E27FC236}">
                <a16:creationId xmlns:a16="http://schemas.microsoft.com/office/drawing/2014/main" id="{1E3A61C2-78A8-793D-30C0-CB109D7EAB30}"/>
              </a:ext>
            </a:extLst>
          </p:cNvPr>
          <p:cNvPicPr>
            <a:picLocks noChangeAspect="1"/>
          </p:cNvPicPr>
          <p:nvPr/>
        </p:nvPicPr>
        <p:blipFill>
          <a:blip r:embed="rId9"/>
          <a:stretch>
            <a:fillRect/>
          </a:stretch>
        </p:blipFill>
        <p:spPr>
          <a:xfrm>
            <a:off x="7585824" y="5707658"/>
            <a:ext cx="1040644" cy="785166"/>
          </a:xfrm>
          <a:prstGeom prst="rect">
            <a:avLst/>
          </a:prstGeom>
        </p:spPr>
      </p:pic>
      <p:pic>
        <p:nvPicPr>
          <p:cNvPr id="17" name="Picture 16" descr="A book with pages open&#10;&#10;Description automatically generated with medium confidence">
            <a:extLst>
              <a:ext uri="{FF2B5EF4-FFF2-40B4-BE49-F238E27FC236}">
                <a16:creationId xmlns:a16="http://schemas.microsoft.com/office/drawing/2014/main" id="{742638F9-6AC5-CF9F-F04E-E09A79FA8AF9}"/>
              </a:ext>
            </a:extLst>
          </p:cNvPr>
          <p:cNvPicPr>
            <a:picLocks noChangeAspect="1"/>
          </p:cNvPicPr>
          <p:nvPr/>
        </p:nvPicPr>
        <p:blipFill>
          <a:blip r:embed="rId10"/>
          <a:stretch>
            <a:fillRect/>
          </a:stretch>
        </p:blipFill>
        <p:spPr>
          <a:xfrm>
            <a:off x="6183317" y="2719309"/>
            <a:ext cx="1462134" cy="785166"/>
          </a:xfrm>
          <a:prstGeom prst="rect">
            <a:avLst/>
          </a:prstGeom>
        </p:spPr>
      </p:pic>
    </p:spTree>
    <p:extLst>
      <p:ext uri="{BB962C8B-B14F-4D97-AF65-F5344CB8AC3E}">
        <p14:creationId xmlns:p14="http://schemas.microsoft.com/office/powerpoint/2010/main" val="653617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4">
          <a:extLst>
            <a:ext uri="{FF2B5EF4-FFF2-40B4-BE49-F238E27FC236}">
              <a16:creationId xmlns:a16="http://schemas.microsoft.com/office/drawing/2014/main" id="{6FBB2BB7-7ED4-9E6E-DA2C-FAF0264A57BA}"/>
            </a:ext>
          </a:extLst>
        </p:cNvPr>
        <p:cNvGrpSpPr/>
        <p:nvPr/>
      </p:nvGrpSpPr>
      <p:grpSpPr>
        <a:xfrm>
          <a:off x="0" y="0"/>
          <a:ext cx="0" cy="0"/>
          <a:chOff x="0" y="0"/>
          <a:chExt cx="0" cy="0"/>
        </a:xfrm>
      </p:grpSpPr>
      <p:sp>
        <p:nvSpPr>
          <p:cNvPr id="57" name="TextBox 56">
            <a:extLst>
              <a:ext uri="{FF2B5EF4-FFF2-40B4-BE49-F238E27FC236}">
                <a16:creationId xmlns:a16="http://schemas.microsoft.com/office/drawing/2014/main" id="{C3B3FC75-A6B9-4118-FDD1-E748D506325F}"/>
              </a:ext>
            </a:extLst>
          </p:cNvPr>
          <p:cNvSpPr txBox="1"/>
          <p:nvPr/>
        </p:nvSpPr>
        <p:spPr>
          <a:xfrm>
            <a:off x="4141869" y="5434902"/>
            <a:ext cx="2166166" cy="1200329"/>
          </a:xfrm>
          <a:prstGeom prst="rect">
            <a:avLst/>
          </a:prstGeom>
          <a:noFill/>
        </p:spPr>
        <p:txBody>
          <a:bodyPr wrap="square" rtlCol="0">
            <a:spAutoFit/>
          </a:bodyPr>
          <a:lstStyle/>
          <a:p>
            <a:pPr algn="r"/>
            <a:r>
              <a:rPr lang="en-GB" sz="1800" dirty="0">
                <a:solidFill>
                  <a:schemeClr val="bg1"/>
                </a:solidFill>
              </a:rPr>
              <a:t>Brunel statue outside Bristol Temple Meads Station</a:t>
            </a:r>
          </a:p>
        </p:txBody>
      </p:sp>
      <p:sp>
        <p:nvSpPr>
          <p:cNvPr id="11" name="Rectangle: Rounded Corners 10">
            <a:extLst>
              <a:ext uri="{FF2B5EF4-FFF2-40B4-BE49-F238E27FC236}">
                <a16:creationId xmlns:a16="http://schemas.microsoft.com/office/drawing/2014/main" id="{E71954E5-4226-FBAB-A445-F0F5E3AD318A}"/>
              </a:ext>
            </a:extLst>
          </p:cNvPr>
          <p:cNvSpPr/>
          <p:nvPr/>
        </p:nvSpPr>
        <p:spPr>
          <a:xfrm>
            <a:off x="2503353" y="2307501"/>
            <a:ext cx="6255640" cy="2211489"/>
          </a:xfrm>
          <a:prstGeom prst="roundRect">
            <a:avLst>
              <a:gd name="adj" fmla="val 9390"/>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000" b="1" dirty="0">
                <a:solidFill>
                  <a:srgbClr val="2F2967"/>
                </a:solidFill>
              </a:rPr>
              <a:t>Isambard Kingdom Brunel </a:t>
            </a:r>
            <a:r>
              <a:rPr lang="en-GB" sz="2000" dirty="0">
                <a:solidFill>
                  <a:srgbClr val="2F2967"/>
                </a:solidFill>
              </a:rPr>
              <a:t>was an outstanding </a:t>
            </a:r>
            <a:r>
              <a:rPr lang="en-GB" sz="2000" b="1" dirty="0">
                <a:solidFill>
                  <a:srgbClr val="2F2967"/>
                </a:solidFill>
              </a:rPr>
              <a:t>engineer</a:t>
            </a:r>
            <a:r>
              <a:rPr lang="en-GB" sz="2000" dirty="0">
                <a:solidFill>
                  <a:srgbClr val="2F2967"/>
                </a:solidFill>
              </a:rPr>
              <a:t>. He is famous for his railways, bridges, tunnels, ships, buildings even a field hospital.  </a:t>
            </a:r>
          </a:p>
          <a:p>
            <a:endParaRPr lang="en-GB" sz="2000" dirty="0">
              <a:solidFill>
                <a:srgbClr val="2F2967"/>
              </a:solidFill>
            </a:endParaRPr>
          </a:p>
          <a:p>
            <a:r>
              <a:rPr lang="en-GB" sz="2000" dirty="0">
                <a:solidFill>
                  <a:srgbClr val="2F2967"/>
                </a:solidFill>
              </a:rPr>
              <a:t>There are many statues of </a:t>
            </a:r>
            <a:br>
              <a:rPr lang="en-GB" sz="2000" dirty="0">
                <a:solidFill>
                  <a:srgbClr val="2F2967"/>
                </a:solidFill>
              </a:rPr>
            </a:br>
            <a:r>
              <a:rPr lang="en-GB" sz="2000" dirty="0">
                <a:solidFill>
                  <a:srgbClr val="2F2967"/>
                </a:solidFill>
              </a:rPr>
              <a:t>Brunel around the UK.</a:t>
            </a:r>
            <a:endParaRPr lang="en-GB" sz="2400" dirty="0"/>
          </a:p>
        </p:txBody>
      </p:sp>
      <p:sp>
        <p:nvSpPr>
          <p:cNvPr id="5" name="Rectangle: Rounded Corners 4">
            <a:extLst>
              <a:ext uri="{FF2B5EF4-FFF2-40B4-BE49-F238E27FC236}">
                <a16:creationId xmlns:a16="http://schemas.microsoft.com/office/drawing/2014/main" id="{E29B091D-3571-D742-606C-9329C8EEEF90}"/>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Why do we put up statues of people?</a:t>
            </a:r>
          </a:p>
        </p:txBody>
      </p:sp>
      <p:sp>
        <p:nvSpPr>
          <p:cNvPr id="7" name="Rectangle: Rounded Corners 6">
            <a:extLst>
              <a:ext uri="{FF2B5EF4-FFF2-40B4-BE49-F238E27FC236}">
                <a16:creationId xmlns:a16="http://schemas.microsoft.com/office/drawing/2014/main" id="{2BAE6510-7890-2AAF-83F3-D276FEC6E72B}"/>
              </a:ext>
            </a:extLst>
          </p:cNvPr>
          <p:cNvSpPr/>
          <p:nvPr/>
        </p:nvSpPr>
        <p:spPr>
          <a:xfrm>
            <a:off x="385008" y="1280560"/>
            <a:ext cx="8373985" cy="879544"/>
          </a:xfrm>
          <a:prstGeom prst="roundRect">
            <a:avLst>
              <a:gd name="adj" fmla="val 13938"/>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pPr>
            <a:r>
              <a:rPr lang="en-GB" sz="2400" dirty="0">
                <a:solidFill>
                  <a:srgbClr val="2F2967"/>
                </a:solidFill>
                <a:latin typeface="Arial"/>
              </a:rPr>
              <a:t>Sometimes, they put up statues of </a:t>
            </a:r>
            <a:r>
              <a:rPr lang="en-GB" sz="2400" b="1" dirty="0">
                <a:solidFill>
                  <a:srgbClr val="2F2967"/>
                </a:solidFill>
                <a:latin typeface="Arial"/>
              </a:rPr>
              <a:t>famous people </a:t>
            </a:r>
            <a:r>
              <a:rPr lang="en-GB" sz="2400" dirty="0">
                <a:solidFill>
                  <a:srgbClr val="2F2967"/>
                </a:solidFill>
                <a:latin typeface="Arial"/>
              </a:rPr>
              <a:t>who have made </a:t>
            </a:r>
            <a:r>
              <a:rPr lang="en-GB" sz="2400" b="1" dirty="0">
                <a:solidFill>
                  <a:srgbClr val="2F2967"/>
                </a:solidFill>
                <a:latin typeface="Arial"/>
              </a:rPr>
              <a:t>great contributions to the industry </a:t>
            </a:r>
            <a:r>
              <a:rPr lang="en-GB" sz="2400" dirty="0">
                <a:solidFill>
                  <a:srgbClr val="2F2967"/>
                </a:solidFill>
                <a:latin typeface="Arial"/>
              </a:rPr>
              <a:t>of a place. </a:t>
            </a:r>
            <a:endParaRPr lang="en-GB" sz="2000" dirty="0">
              <a:solidFill>
                <a:srgbClr val="2F2967"/>
              </a:solidFill>
              <a:latin typeface="Arial"/>
            </a:endParaRPr>
          </a:p>
        </p:txBody>
      </p:sp>
      <p:pic>
        <p:nvPicPr>
          <p:cNvPr id="8" name="Picture 7" descr="A statue of a person in a hat&#10;&#10;Description automatically generated">
            <a:extLst>
              <a:ext uri="{FF2B5EF4-FFF2-40B4-BE49-F238E27FC236}">
                <a16:creationId xmlns:a16="http://schemas.microsoft.com/office/drawing/2014/main" id="{F2CD3E0E-A79E-06DB-2043-38125A26C253}"/>
              </a:ext>
            </a:extLst>
          </p:cNvPr>
          <p:cNvPicPr>
            <a:picLocks noChangeAspect="1"/>
          </p:cNvPicPr>
          <p:nvPr/>
        </p:nvPicPr>
        <p:blipFill rotWithShape="1">
          <a:blip r:embed="rId3"/>
          <a:srcRect l="10827" r="14113"/>
          <a:stretch/>
        </p:blipFill>
        <p:spPr>
          <a:xfrm flipH="1">
            <a:off x="225380" y="1895061"/>
            <a:ext cx="2483459" cy="4962939"/>
          </a:xfrm>
          <a:prstGeom prst="rect">
            <a:avLst/>
          </a:prstGeom>
        </p:spPr>
      </p:pic>
      <p:pic>
        <p:nvPicPr>
          <p:cNvPr id="12" name="Picture 2" descr="Isambard Kingdom Brunel (1806–1859) | Art UK">
            <a:extLst>
              <a:ext uri="{FF2B5EF4-FFF2-40B4-BE49-F238E27FC236}">
                <a16:creationId xmlns:a16="http://schemas.microsoft.com/office/drawing/2014/main" id="{D142F8C2-A979-7C16-B3F9-B03279A53A2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805" t="3092" r="13241" b="20970"/>
          <a:stretch/>
        </p:blipFill>
        <p:spPr bwMode="auto">
          <a:xfrm>
            <a:off x="6404366" y="3605748"/>
            <a:ext cx="2127842" cy="304306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8C92BD58-45A0-3F8C-8F91-CBED0D6887DE}"/>
              </a:ext>
            </a:extLst>
          </p:cNvPr>
          <p:cNvSpPr txBox="1"/>
          <p:nvPr/>
        </p:nvSpPr>
        <p:spPr>
          <a:xfrm>
            <a:off x="1927538" y="5087825"/>
            <a:ext cx="2166166" cy="923330"/>
          </a:xfrm>
          <a:prstGeom prst="rect">
            <a:avLst/>
          </a:prstGeom>
          <a:noFill/>
        </p:spPr>
        <p:txBody>
          <a:bodyPr wrap="square" rtlCol="0">
            <a:spAutoFit/>
          </a:bodyPr>
          <a:lstStyle/>
          <a:p>
            <a:r>
              <a:rPr lang="en-GB" sz="1800" dirty="0">
                <a:solidFill>
                  <a:schemeClr val="bg1"/>
                </a:solidFill>
              </a:rPr>
              <a:t>Brunel statue in Pembrokeshire, Wales</a:t>
            </a:r>
          </a:p>
        </p:txBody>
      </p:sp>
    </p:spTree>
    <p:extLst>
      <p:ext uri="{BB962C8B-B14F-4D97-AF65-F5344CB8AC3E}">
        <p14:creationId xmlns:p14="http://schemas.microsoft.com/office/powerpoint/2010/main" val="16456582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CAF70E3-0D3F-3D5A-FBEB-8F707630BF6C}"/>
              </a:ext>
            </a:extLst>
          </p:cNvPr>
          <p:cNvSpPr/>
          <p:nvPr/>
        </p:nvSpPr>
        <p:spPr>
          <a:xfrm>
            <a:off x="385007" y="1368408"/>
            <a:ext cx="8373985" cy="5124416"/>
          </a:xfrm>
          <a:prstGeom prst="roundRect">
            <a:avLst>
              <a:gd name="adj" fmla="val 3726"/>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2239963" indent="-269875">
              <a:spcAft>
                <a:spcPts val="600"/>
              </a:spcAft>
              <a:buClr>
                <a:schemeClr val="bg1"/>
              </a:buClr>
              <a:buFont typeface="Arial" panose="020B0604020202020204" pitchFamily="34" charset="0"/>
              <a:buChar char="•"/>
              <a:tabLst>
                <a:tab pos="2597150" algn="l"/>
              </a:tabLst>
            </a:pPr>
            <a:r>
              <a:rPr lang="en-GB" sz="2000" b="1" dirty="0">
                <a:solidFill>
                  <a:srgbClr val="FFFFFF"/>
                </a:solidFill>
                <a:latin typeface="Arial"/>
              </a:rPr>
              <a:t>Biography:</a:t>
            </a:r>
            <a:r>
              <a:rPr lang="en-GB" sz="2000" dirty="0">
                <a:solidFill>
                  <a:srgbClr val="FFFFFF"/>
                </a:solidFill>
                <a:latin typeface="Arial"/>
              </a:rPr>
              <a:t> A written history of a person’s life. Biographies are usually written </a:t>
            </a:r>
            <a:r>
              <a:rPr lang="en-GB" sz="2000" b="1" dirty="0">
                <a:solidFill>
                  <a:srgbClr val="FFFFFF"/>
                </a:solidFill>
                <a:latin typeface="Arial"/>
              </a:rPr>
              <a:t>chronologically</a:t>
            </a:r>
            <a:r>
              <a:rPr lang="en-GB" sz="2000" dirty="0">
                <a:solidFill>
                  <a:srgbClr val="FFFFFF"/>
                </a:solidFill>
                <a:latin typeface="Arial"/>
              </a:rPr>
              <a:t> from birth to death. Biographies are mostly written about people who are famous or who have made important contributions to the world.</a:t>
            </a:r>
          </a:p>
          <a:p>
            <a:pPr marL="2239963" indent="-269875">
              <a:spcAft>
                <a:spcPts val="600"/>
              </a:spcAft>
              <a:buClr>
                <a:schemeClr val="bg1"/>
              </a:buClr>
              <a:buFont typeface="Arial" panose="020B0604020202020204" pitchFamily="34" charset="0"/>
              <a:buChar char="•"/>
              <a:tabLst>
                <a:tab pos="2597150"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r>
              <a:rPr lang="en-GB" sz="2000" b="1" dirty="0">
                <a:solidFill>
                  <a:srgbClr val="FFFFFF"/>
                </a:solidFill>
                <a:latin typeface="Arial"/>
              </a:rPr>
              <a:t>Chronological: </a:t>
            </a:r>
            <a:r>
              <a:rPr lang="en-GB" sz="2000" dirty="0">
                <a:solidFill>
                  <a:srgbClr val="FFFFFF"/>
                </a:solidFill>
                <a:latin typeface="Arial"/>
              </a:rPr>
              <a:t>Arranged in order of time</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32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r>
              <a:rPr lang="en-GB" sz="2000" b="1" dirty="0">
                <a:solidFill>
                  <a:srgbClr val="FFFFFF"/>
                </a:solidFill>
                <a:latin typeface="Arial"/>
              </a:rPr>
              <a:t>Victorian times: </a:t>
            </a:r>
            <a:r>
              <a:rPr lang="en-GB" sz="2000" dirty="0">
                <a:solidFill>
                  <a:srgbClr val="FFFFFF"/>
                </a:solidFill>
                <a:latin typeface="Arial"/>
              </a:rPr>
              <a:t>The reign of Queen Victoria lasted </a:t>
            </a:r>
            <a:br>
              <a:rPr lang="en-GB" sz="2000" dirty="0">
                <a:solidFill>
                  <a:srgbClr val="FFFFFF"/>
                </a:solidFill>
                <a:latin typeface="Arial"/>
              </a:rPr>
            </a:br>
            <a:r>
              <a:rPr lang="en-GB" sz="2000" dirty="0">
                <a:solidFill>
                  <a:srgbClr val="FFFFFF"/>
                </a:solidFill>
                <a:latin typeface="Arial"/>
              </a:rPr>
              <a:t>64 years from 1837 until 1901. This is over 120 years </a:t>
            </a:r>
            <a:br>
              <a:rPr lang="en-GB" sz="2000" dirty="0">
                <a:solidFill>
                  <a:srgbClr val="FFFFFF"/>
                </a:solidFill>
                <a:latin typeface="Arial"/>
              </a:rPr>
            </a:br>
            <a:r>
              <a:rPr lang="en-GB" sz="2000" dirty="0">
                <a:solidFill>
                  <a:srgbClr val="FFFFFF"/>
                </a:solidFill>
                <a:latin typeface="Arial"/>
              </a:rPr>
              <a:t>ago – when your great, great, great, great </a:t>
            </a:r>
            <a:br>
              <a:rPr lang="en-GB" sz="2000" dirty="0">
                <a:solidFill>
                  <a:srgbClr val="FFFFFF"/>
                </a:solidFill>
                <a:latin typeface="Arial"/>
              </a:rPr>
            </a:br>
            <a:r>
              <a:rPr lang="en-GB" sz="2000" dirty="0">
                <a:solidFill>
                  <a:srgbClr val="FFFFFF"/>
                </a:solidFill>
                <a:latin typeface="Arial"/>
              </a:rPr>
              <a:t>grandparents were alive! </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2400" dirty="0">
              <a:solidFill>
                <a:srgbClr val="FFFFFF"/>
              </a:solidFill>
              <a:latin typeface="Arial"/>
            </a:endParaRPr>
          </a:p>
        </p:txBody>
      </p:sp>
      <p:pic>
        <p:nvPicPr>
          <p:cNvPr id="25" name="Picture 24" descr="A person wearing a crown&#10;&#10;Description automatically generated">
            <a:extLst>
              <a:ext uri="{FF2B5EF4-FFF2-40B4-BE49-F238E27FC236}">
                <a16:creationId xmlns:a16="http://schemas.microsoft.com/office/drawing/2014/main" id="{597F9203-C0E3-82EF-0D1B-B5A636AF51A4}"/>
              </a:ext>
            </a:extLst>
          </p:cNvPr>
          <p:cNvPicPr>
            <a:picLocks noChangeAspect="1"/>
          </p:cNvPicPr>
          <p:nvPr/>
        </p:nvPicPr>
        <p:blipFill>
          <a:blip r:embed="rId3"/>
          <a:stretch>
            <a:fillRect/>
          </a:stretch>
        </p:blipFill>
        <p:spPr>
          <a:xfrm flipH="1">
            <a:off x="6879292" y="3831596"/>
            <a:ext cx="2105423" cy="2788630"/>
          </a:xfrm>
          <a:prstGeom prst="rect">
            <a:avLst/>
          </a:prstGeom>
        </p:spPr>
      </p:pic>
      <p:sp>
        <p:nvSpPr>
          <p:cNvPr id="2" name="Rectangle: Rounded Corners 1">
            <a:extLst>
              <a:ext uri="{FF2B5EF4-FFF2-40B4-BE49-F238E27FC236}">
                <a16:creationId xmlns:a16="http://schemas.microsoft.com/office/drawing/2014/main" id="{1DB824D8-F486-5F4E-01A1-C3E317C1C4B8}"/>
              </a:ext>
            </a:extLst>
          </p:cNvPr>
          <p:cNvSpPr/>
          <p:nvPr/>
        </p:nvSpPr>
        <p:spPr>
          <a:xfrm>
            <a:off x="385008" y="365176"/>
            <a:ext cx="8373985" cy="754047"/>
          </a:xfrm>
          <a:prstGeom prst="roundRect">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638" indent="-274638" algn="ctr">
              <a:spcAft>
                <a:spcPts val="600"/>
              </a:spcAft>
            </a:pPr>
            <a:r>
              <a:rPr lang="en-GB" sz="3600" b="1" dirty="0">
                <a:solidFill>
                  <a:srgbClr val="FFFFFF"/>
                </a:solidFill>
                <a:latin typeface="Arial"/>
              </a:rPr>
              <a:t>Key Words</a:t>
            </a:r>
          </a:p>
        </p:txBody>
      </p:sp>
      <p:pic>
        <p:nvPicPr>
          <p:cNvPr id="5" name="Picture 4" descr="A blue line on a black background&#10;&#10;Description automatically generated">
            <a:extLst>
              <a:ext uri="{FF2B5EF4-FFF2-40B4-BE49-F238E27FC236}">
                <a16:creationId xmlns:a16="http://schemas.microsoft.com/office/drawing/2014/main" id="{55681BC7-B35B-F78B-1407-20A47F4D0952}"/>
              </a:ext>
            </a:extLst>
          </p:cNvPr>
          <p:cNvPicPr>
            <a:picLocks noChangeAspect="1"/>
          </p:cNvPicPr>
          <p:nvPr/>
        </p:nvPicPr>
        <p:blipFill>
          <a:blip r:embed="rId4"/>
          <a:stretch>
            <a:fillRect/>
          </a:stretch>
        </p:blipFill>
        <p:spPr>
          <a:xfrm rot="16200000">
            <a:off x="3299250" y="795710"/>
            <a:ext cx="899357" cy="7169167"/>
          </a:xfrm>
          <a:prstGeom prst="rect">
            <a:avLst/>
          </a:prstGeom>
        </p:spPr>
      </p:pic>
      <p:pic>
        <p:nvPicPr>
          <p:cNvPr id="7" name="Picture 6" descr="A clock with a green border&#10;&#10;Description automatically generated">
            <a:extLst>
              <a:ext uri="{FF2B5EF4-FFF2-40B4-BE49-F238E27FC236}">
                <a16:creationId xmlns:a16="http://schemas.microsoft.com/office/drawing/2014/main" id="{5BB043C8-8EDB-89D8-0CF1-06A461211DA4}"/>
              </a:ext>
            </a:extLst>
          </p:cNvPr>
          <p:cNvPicPr>
            <a:picLocks noChangeAspect="1"/>
          </p:cNvPicPr>
          <p:nvPr/>
        </p:nvPicPr>
        <p:blipFill>
          <a:blip r:embed="rId5"/>
          <a:stretch>
            <a:fillRect/>
          </a:stretch>
        </p:blipFill>
        <p:spPr>
          <a:xfrm>
            <a:off x="385007" y="3812166"/>
            <a:ext cx="1227625" cy="1202281"/>
          </a:xfrm>
          <a:prstGeom prst="rect">
            <a:avLst/>
          </a:prstGeom>
        </p:spPr>
      </p:pic>
      <p:pic>
        <p:nvPicPr>
          <p:cNvPr id="9" name="Picture 8" descr="A book with a magnifying glass&#10;&#10;Description automatically generated">
            <a:extLst>
              <a:ext uri="{FF2B5EF4-FFF2-40B4-BE49-F238E27FC236}">
                <a16:creationId xmlns:a16="http://schemas.microsoft.com/office/drawing/2014/main" id="{BA29C7E2-AACA-6E3E-21B6-FC84BB8CFA4F}"/>
              </a:ext>
            </a:extLst>
          </p:cNvPr>
          <p:cNvPicPr>
            <a:picLocks noChangeAspect="1"/>
          </p:cNvPicPr>
          <p:nvPr/>
        </p:nvPicPr>
        <p:blipFill>
          <a:blip r:embed="rId6"/>
          <a:stretch>
            <a:fillRect/>
          </a:stretch>
        </p:blipFill>
        <p:spPr>
          <a:xfrm>
            <a:off x="6291650" y="413022"/>
            <a:ext cx="2083724" cy="955387"/>
          </a:xfrm>
          <a:prstGeom prst="rect">
            <a:avLst/>
          </a:prstGeom>
        </p:spPr>
      </p:pic>
      <p:pic>
        <p:nvPicPr>
          <p:cNvPr id="11" name="Picture 10" descr="A book with lined pages&#10;&#10;Description automatically generated">
            <a:extLst>
              <a:ext uri="{FF2B5EF4-FFF2-40B4-BE49-F238E27FC236}">
                <a16:creationId xmlns:a16="http://schemas.microsoft.com/office/drawing/2014/main" id="{20611F7E-C1C3-0B0D-D511-BBDCD1F2BD9D}"/>
              </a:ext>
            </a:extLst>
          </p:cNvPr>
          <p:cNvPicPr>
            <a:picLocks noChangeAspect="1"/>
          </p:cNvPicPr>
          <p:nvPr/>
        </p:nvPicPr>
        <p:blipFill>
          <a:blip r:embed="rId7"/>
          <a:stretch>
            <a:fillRect/>
          </a:stretch>
        </p:blipFill>
        <p:spPr>
          <a:xfrm>
            <a:off x="393199" y="1617091"/>
            <a:ext cx="2116995" cy="1554495"/>
          </a:xfrm>
          <a:prstGeom prst="rect">
            <a:avLst/>
          </a:prstGeom>
        </p:spPr>
      </p:pic>
    </p:spTree>
    <p:extLst>
      <p:ext uri="{BB962C8B-B14F-4D97-AF65-F5344CB8AC3E}">
        <p14:creationId xmlns:p14="http://schemas.microsoft.com/office/powerpoint/2010/main" val="1145150139"/>
      </p:ext>
    </p:extLst>
  </p:cSld>
  <p:clrMapOvr>
    <a:overrideClrMapping bg1="lt1" tx1="dk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CAF70E3-0D3F-3D5A-FBEB-8F707630BF6C}"/>
              </a:ext>
            </a:extLst>
          </p:cNvPr>
          <p:cNvSpPr/>
          <p:nvPr/>
        </p:nvSpPr>
        <p:spPr>
          <a:xfrm>
            <a:off x="385007" y="1368410"/>
            <a:ext cx="8373985" cy="4580978"/>
          </a:xfrm>
          <a:prstGeom prst="roundRect">
            <a:avLst>
              <a:gd name="adj" fmla="val 3726"/>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269875" indent="-269875">
              <a:spcAft>
                <a:spcPts val="600"/>
              </a:spcAft>
              <a:buClr>
                <a:schemeClr val="bg1"/>
              </a:buClr>
              <a:buFont typeface="Arial" panose="020B0604020202020204" pitchFamily="34" charset="0"/>
              <a:buChar char="•"/>
              <a:tabLst>
                <a:tab pos="269875" algn="l"/>
              </a:tabLst>
            </a:pPr>
            <a:r>
              <a:rPr lang="en-GB" sz="2000" b="1" dirty="0">
                <a:solidFill>
                  <a:srgbClr val="FFFFFF"/>
                </a:solidFill>
                <a:latin typeface="Arial"/>
              </a:rPr>
              <a:t>Engineering:</a:t>
            </a:r>
            <a:r>
              <a:rPr lang="en-GB" sz="2000" dirty="0">
                <a:solidFill>
                  <a:srgbClr val="FFFFFF"/>
                </a:solidFill>
                <a:latin typeface="Arial"/>
              </a:rPr>
              <a:t> The process of creating and building structures, products, and systems by using maths and science. An engineer is a person who does the engineering. Engineers solve problems with their inventions</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1600" dirty="0">
              <a:solidFill>
                <a:srgbClr val="FFFFFF"/>
              </a:solidFill>
              <a:latin typeface="Arial"/>
            </a:endParaRPr>
          </a:p>
          <a:p>
            <a:pPr marL="1524000" indent="-269875">
              <a:spcAft>
                <a:spcPts val="600"/>
              </a:spcAft>
              <a:buClr>
                <a:schemeClr val="bg1"/>
              </a:buClr>
              <a:buFont typeface="Arial" panose="020B0604020202020204" pitchFamily="34" charset="0"/>
              <a:buChar char="•"/>
              <a:tabLst>
                <a:tab pos="269875" algn="l"/>
              </a:tabLst>
            </a:pPr>
            <a:r>
              <a:rPr lang="en-GB" sz="2000" b="1" dirty="0">
                <a:solidFill>
                  <a:srgbClr val="FFFFFF"/>
                </a:solidFill>
                <a:latin typeface="Arial"/>
              </a:rPr>
              <a:t>Industrial Revolution 1860 - 1900:</a:t>
            </a:r>
            <a:r>
              <a:rPr lang="en-GB" sz="2000" dirty="0">
                <a:solidFill>
                  <a:srgbClr val="FFFFFF"/>
                </a:solidFill>
                <a:latin typeface="Arial"/>
              </a:rPr>
              <a:t> A period of major changes in the way things are made. Before the Industrial Revolution goods were made by hand in small workshops.  </a:t>
            </a:r>
          </a:p>
          <a:p>
            <a:pPr marL="2597150">
              <a:spcAft>
                <a:spcPts val="600"/>
              </a:spcAft>
              <a:buClr>
                <a:schemeClr val="bg1"/>
              </a:buClr>
              <a:tabLst>
                <a:tab pos="269875" algn="l"/>
              </a:tabLst>
            </a:pPr>
            <a:r>
              <a:rPr lang="en-GB" sz="2000" dirty="0">
                <a:solidFill>
                  <a:srgbClr val="FFFFFF"/>
                </a:solidFill>
                <a:latin typeface="Arial"/>
              </a:rPr>
              <a:t>During the </a:t>
            </a:r>
            <a:r>
              <a:rPr lang="en-GB" sz="2000" b="1" dirty="0">
                <a:solidFill>
                  <a:srgbClr val="FFFFFF"/>
                </a:solidFill>
                <a:latin typeface="Arial"/>
              </a:rPr>
              <a:t>Industrial Revolution</a:t>
            </a:r>
            <a:r>
              <a:rPr lang="en-GB" sz="2000" dirty="0">
                <a:solidFill>
                  <a:srgbClr val="FFFFFF"/>
                </a:solidFill>
                <a:latin typeface="Arial"/>
              </a:rPr>
              <a:t>, goods were made using machines in big factories. It greatly affected the way people lived and worked. </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p:txBody>
      </p:sp>
      <p:sp>
        <p:nvSpPr>
          <p:cNvPr id="2" name="Rectangle: Rounded Corners 1">
            <a:extLst>
              <a:ext uri="{FF2B5EF4-FFF2-40B4-BE49-F238E27FC236}">
                <a16:creationId xmlns:a16="http://schemas.microsoft.com/office/drawing/2014/main" id="{1DB824D8-F486-5F4E-01A1-C3E317C1C4B8}"/>
              </a:ext>
            </a:extLst>
          </p:cNvPr>
          <p:cNvSpPr/>
          <p:nvPr/>
        </p:nvSpPr>
        <p:spPr>
          <a:xfrm>
            <a:off x="385008" y="365176"/>
            <a:ext cx="8373985" cy="754047"/>
          </a:xfrm>
          <a:prstGeom prst="roundRect">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638" indent="-274638" algn="ctr">
              <a:spcAft>
                <a:spcPts val="600"/>
              </a:spcAft>
            </a:pPr>
            <a:r>
              <a:rPr lang="en-GB" sz="3600" b="1" dirty="0">
                <a:solidFill>
                  <a:srgbClr val="FFFFFF"/>
                </a:solidFill>
                <a:latin typeface="Arial"/>
              </a:rPr>
              <a:t>Key Words</a:t>
            </a:r>
          </a:p>
        </p:txBody>
      </p:sp>
      <p:pic>
        <p:nvPicPr>
          <p:cNvPr id="4" name="Picture 3" descr="A book with a magnifying glass&#10;&#10;Description automatically generated">
            <a:extLst>
              <a:ext uri="{FF2B5EF4-FFF2-40B4-BE49-F238E27FC236}">
                <a16:creationId xmlns:a16="http://schemas.microsoft.com/office/drawing/2014/main" id="{93531AE9-CDE3-9429-2301-4B61CF252EF3}"/>
              </a:ext>
            </a:extLst>
          </p:cNvPr>
          <p:cNvPicPr>
            <a:picLocks noChangeAspect="1"/>
          </p:cNvPicPr>
          <p:nvPr/>
        </p:nvPicPr>
        <p:blipFill>
          <a:blip r:embed="rId3"/>
          <a:stretch>
            <a:fillRect/>
          </a:stretch>
        </p:blipFill>
        <p:spPr>
          <a:xfrm>
            <a:off x="6291650" y="413022"/>
            <a:ext cx="2083724" cy="955387"/>
          </a:xfrm>
          <a:prstGeom prst="rect">
            <a:avLst/>
          </a:prstGeom>
        </p:spPr>
      </p:pic>
      <p:pic>
        <p:nvPicPr>
          <p:cNvPr id="6" name="Picture 5" descr="A blue and black bridge&#10;&#10;Description automatically generated with medium confidence">
            <a:extLst>
              <a:ext uri="{FF2B5EF4-FFF2-40B4-BE49-F238E27FC236}">
                <a16:creationId xmlns:a16="http://schemas.microsoft.com/office/drawing/2014/main" id="{C346D3AF-86BB-0C42-3184-E1691CA07AD1}"/>
              </a:ext>
            </a:extLst>
          </p:cNvPr>
          <p:cNvPicPr>
            <a:picLocks noChangeAspect="1"/>
          </p:cNvPicPr>
          <p:nvPr/>
        </p:nvPicPr>
        <p:blipFill>
          <a:blip r:embed="rId4"/>
          <a:stretch>
            <a:fillRect/>
          </a:stretch>
        </p:blipFill>
        <p:spPr>
          <a:xfrm>
            <a:off x="2589513" y="2593449"/>
            <a:ext cx="4248610" cy="913055"/>
          </a:xfrm>
          <a:prstGeom prst="rect">
            <a:avLst/>
          </a:prstGeom>
        </p:spPr>
      </p:pic>
      <p:pic>
        <p:nvPicPr>
          <p:cNvPr id="8" name="Picture 7" descr="A grey building with smoke coming out of it&#10;&#10;Description automatically generated">
            <a:extLst>
              <a:ext uri="{FF2B5EF4-FFF2-40B4-BE49-F238E27FC236}">
                <a16:creationId xmlns:a16="http://schemas.microsoft.com/office/drawing/2014/main" id="{12729E7D-AEDC-5DCD-61BA-90544C974C7B}"/>
              </a:ext>
            </a:extLst>
          </p:cNvPr>
          <p:cNvPicPr>
            <a:picLocks noChangeAspect="1"/>
          </p:cNvPicPr>
          <p:nvPr/>
        </p:nvPicPr>
        <p:blipFill>
          <a:blip r:embed="rId5"/>
          <a:stretch>
            <a:fillRect/>
          </a:stretch>
        </p:blipFill>
        <p:spPr>
          <a:xfrm>
            <a:off x="209230" y="3631097"/>
            <a:ext cx="2724158" cy="2861728"/>
          </a:xfrm>
          <a:prstGeom prst="rect">
            <a:avLst/>
          </a:prstGeom>
        </p:spPr>
      </p:pic>
      <p:pic>
        <p:nvPicPr>
          <p:cNvPr id="14" name="Picture 13" descr="A calculator and beaker with a calculator and a calculator&#10;&#10;Description automatically generated">
            <a:extLst>
              <a:ext uri="{FF2B5EF4-FFF2-40B4-BE49-F238E27FC236}">
                <a16:creationId xmlns:a16="http://schemas.microsoft.com/office/drawing/2014/main" id="{56830CD9-2B1C-3440-3601-0CDEF5614047}"/>
              </a:ext>
            </a:extLst>
          </p:cNvPr>
          <p:cNvPicPr>
            <a:picLocks noChangeAspect="1"/>
          </p:cNvPicPr>
          <p:nvPr/>
        </p:nvPicPr>
        <p:blipFill>
          <a:blip r:embed="rId6"/>
          <a:stretch>
            <a:fillRect/>
          </a:stretch>
        </p:blipFill>
        <p:spPr>
          <a:xfrm>
            <a:off x="6846277" y="2340727"/>
            <a:ext cx="1683647" cy="1490869"/>
          </a:xfrm>
          <a:prstGeom prst="rect">
            <a:avLst/>
          </a:prstGeom>
        </p:spPr>
      </p:pic>
      <p:pic>
        <p:nvPicPr>
          <p:cNvPr id="15" name="Picture 14" descr="A white letters on a black background&#10;&#10;Description automatically generated">
            <a:extLst>
              <a:ext uri="{FF2B5EF4-FFF2-40B4-BE49-F238E27FC236}">
                <a16:creationId xmlns:a16="http://schemas.microsoft.com/office/drawing/2014/main" id="{3870E3AA-ED35-68AF-AA25-BE5AAD813543}"/>
              </a:ext>
            </a:extLst>
          </p:cNvPr>
          <p:cNvPicPr>
            <a:picLocks noChangeAspect="1"/>
          </p:cNvPicPr>
          <p:nvPr/>
        </p:nvPicPr>
        <p:blipFill>
          <a:blip r:embed="rId7"/>
          <a:stretch>
            <a:fillRect/>
          </a:stretch>
        </p:blipFill>
        <p:spPr>
          <a:xfrm>
            <a:off x="7004131" y="6249621"/>
            <a:ext cx="1754862" cy="388702"/>
          </a:xfrm>
          <a:prstGeom prst="rect">
            <a:avLst/>
          </a:prstGeom>
        </p:spPr>
      </p:pic>
    </p:spTree>
    <p:extLst>
      <p:ext uri="{BB962C8B-B14F-4D97-AF65-F5344CB8AC3E}">
        <p14:creationId xmlns:p14="http://schemas.microsoft.com/office/powerpoint/2010/main" val="4293163262"/>
      </p:ext>
    </p:extLst>
  </p:cSld>
  <p:clrMapOvr>
    <a:overrideClrMapping bg1="lt1" tx1="dk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 - new.potx" id="{68B81A2B-C250-46AF-884B-34A013772F81}" vid="{A1764819-2350-4042-AA92-BAAA68226766}"/>
    </a:ext>
  </a:extLst>
</a:theme>
</file>

<file path=ppt/theme/theme2.xml><?xml version="1.0" encoding="utf-8"?>
<a:theme xmlns:a="http://schemas.openxmlformats.org/drawingml/2006/main" name="1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 - new.potx" id="{68B81A2B-C250-46AF-884B-34A013772F81}" vid="{8266E91E-81BD-4D4A-9E93-441F342808D0}"/>
    </a:ext>
  </a:extLst>
</a:theme>
</file>

<file path=ppt/theme/theme3.xml><?xml version="1.0" encoding="utf-8"?>
<a:theme xmlns:a="http://schemas.openxmlformats.org/drawingml/2006/main" name="2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 - new.potx" id="{68B81A2B-C250-46AF-884B-34A013772F81}" vid="{09C8EBEC-CF42-4A2A-A42F-9ECE85B3250A}"/>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POWERPOINT - new (6)</Template>
  <TotalTime>8020</TotalTime>
  <Words>1963</Words>
  <Application>Microsoft Office PowerPoint</Application>
  <PresentationFormat>On-screen Show (4:3)</PresentationFormat>
  <Paragraphs>182</Paragraphs>
  <Slides>23</Slides>
  <Notes>18</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23</vt:i4>
      </vt:variant>
    </vt:vector>
  </HeadingPairs>
  <TitlesOfParts>
    <vt:vector size="28" baseType="lpstr">
      <vt:lpstr>Arial</vt:lpstr>
      <vt:lpstr>Calibri</vt:lpstr>
      <vt:lpstr>Office Theme</vt:lpstr>
      <vt:lpstr>1_Office Theme</vt:lpstr>
      <vt:lpstr>2_Office Theme</vt:lpstr>
      <vt:lpstr>Locomotive Legends: Isambard Kingdom Brunel</vt:lpstr>
      <vt:lpstr>Locomotive Legends: Isambard Kingdom Brunel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Soo Jackson</dc:creator>
  <cp:lastModifiedBy>Imogen Sackett</cp:lastModifiedBy>
  <cp:revision>4</cp:revision>
  <dcterms:created xsi:type="dcterms:W3CDTF">2023-09-04T11:31:59Z</dcterms:created>
  <dcterms:modified xsi:type="dcterms:W3CDTF">2024-04-05T18:28:55Z</dcterms:modified>
</cp:coreProperties>
</file>