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48" r:id="rId1"/>
    <p:sldMasterId id="2147483658" r:id="rId2"/>
    <p:sldMasterId id="2147483667" r:id="rId3"/>
  </p:sldMasterIdLst>
  <p:notesMasterIdLst>
    <p:notesMasterId r:id="rId16"/>
  </p:notesMasterIdLst>
  <p:sldIdLst>
    <p:sldId id="405" r:id="rId4"/>
    <p:sldId id="285" r:id="rId5"/>
    <p:sldId id="420" r:id="rId6"/>
    <p:sldId id="428" r:id="rId7"/>
    <p:sldId id="430" r:id="rId8"/>
    <p:sldId id="431" r:id="rId9"/>
    <p:sldId id="423" r:id="rId10"/>
    <p:sldId id="432" r:id="rId11"/>
    <p:sldId id="425" r:id="rId12"/>
    <p:sldId id="427" r:id="rId13"/>
    <p:sldId id="418" r:id="rId14"/>
    <p:sldId id="426" r:id="rId15"/>
  </p:sldIdLst>
  <p:sldSz cx="9144000" cy="6858000" type="screen4x3"/>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r:id="rId27" roundtripDataSignature="AMtx7mhTvK/47uf0zVvCB9md06+faNJdUg=="/>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6600"/>
    <a:srgbClr val="DF5B28"/>
    <a:srgbClr val="0070C0"/>
    <a:srgbClr val="F7DC4A"/>
    <a:srgbClr val="B52664"/>
    <a:srgbClr val="2C2B64"/>
    <a:srgbClr val="5BB98E"/>
    <a:srgbClr val="A5D3B3"/>
    <a:srgbClr val="FFF2CC"/>
    <a:srgbClr val="FF832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827CE17-C572-4005-9C78-C7261AE79D56}" v="502" dt="2023-08-29T09:12:24.989"/>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2965" autoAdjust="0"/>
  </p:normalViewPr>
  <p:slideViewPr>
    <p:cSldViewPr snapToGrid="0">
      <p:cViewPr>
        <p:scale>
          <a:sx n="50" d="100"/>
          <a:sy n="50" d="100"/>
        </p:scale>
        <p:origin x="365" y="547"/>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3" Type="http://schemas.openxmlformats.org/officeDocument/2006/relationships/slideMaster" Target="slideMasters/slideMaster3.xml"/><Relationship Id="rId7" Type="http://schemas.openxmlformats.org/officeDocument/2006/relationships/slide" Target="slides/slide4.xml"/><Relationship Id="rId12" Type="http://schemas.openxmlformats.org/officeDocument/2006/relationships/slide" Target="slides/slide9.xml"/><Relationship Id="rId33" Type="http://schemas.microsoft.com/office/2015/10/relationships/revisionInfo" Target="revisionInfo.xml"/><Relationship Id="rId2" Type="http://schemas.openxmlformats.org/officeDocument/2006/relationships/slideMaster" Target="slideMasters/slideMaster2.xml"/><Relationship Id="rId16" Type="http://schemas.openxmlformats.org/officeDocument/2006/relationships/notesMaster" Target="notesMasters/notesMaster1.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32" Type="http://schemas.microsoft.com/office/2016/11/relationships/changesInfo" Target="changesInfos/changesInfo1.xml"/><Relationship Id="rId5" Type="http://schemas.openxmlformats.org/officeDocument/2006/relationships/slide" Target="slides/slide2.xml"/><Relationship Id="rId15" Type="http://schemas.openxmlformats.org/officeDocument/2006/relationships/slide" Target="slides/slide12.xml"/><Relationship Id="rId28" Type="http://schemas.openxmlformats.org/officeDocument/2006/relationships/presProps" Target="presProps.xml"/><Relationship Id="rId10" Type="http://schemas.openxmlformats.org/officeDocument/2006/relationships/slide" Target="slides/slide7.xml"/><Relationship Id="rId31" Type="http://schemas.openxmlformats.org/officeDocument/2006/relationships/tableStyles" Target="tableStyles.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7" Type="http://customschemas.google.com/relationships/presentationmetadata" Target="metadata"/><Relationship Id="rId30"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Imogen Sackett" userId="983d8044-f657-429e-ae38-3185fb507e2d" providerId="ADAL" clId="{2827CE17-C572-4005-9C78-C7261AE79D56}"/>
    <pc:docChg chg="undo redo custSel addSld delSld modSld sldOrd">
      <pc:chgData name="Imogen Sackett" userId="983d8044-f657-429e-ae38-3185fb507e2d" providerId="ADAL" clId="{2827CE17-C572-4005-9C78-C7261AE79D56}" dt="2023-08-29T09:13:18.328" v="2029" actId="20577"/>
      <pc:docMkLst>
        <pc:docMk/>
      </pc:docMkLst>
      <pc:sldChg chg="del">
        <pc:chgData name="Imogen Sackett" userId="983d8044-f657-429e-ae38-3185fb507e2d" providerId="ADAL" clId="{2827CE17-C572-4005-9C78-C7261AE79D56}" dt="2023-08-23T21:35:12.388" v="0" actId="47"/>
        <pc:sldMkLst>
          <pc:docMk/>
          <pc:sldMk cId="0" sldId="262"/>
        </pc:sldMkLst>
      </pc:sldChg>
      <pc:sldChg chg="addSp delSp modSp mod delAnim modAnim">
        <pc:chgData name="Imogen Sackett" userId="983d8044-f657-429e-ae38-3185fb507e2d" providerId="ADAL" clId="{2827CE17-C572-4005-9C78-C7261AE79D56}" dt="2023-08-24T11:58:01.341" v="213"/>
        <pc:sldMkLst>
          <pc:docMk/>
          <pc:sldMk cId="1005601982" sldId="285"/>
        </pc:sldMkLst>
        <pc:spChg chg="mod">
          <ac:chgData name="Imogen Sackett" userId="983d8044-f657-429e-ae38-3185fb507e2d" providerId="ADAL" clId="{2827CE17-C572-4005-9C78-C7261AE79D56}" dt="2023-08-24T09:15:55.195" v="82" actId="1076"/>
          <ac:spMkLst>
            <pc:docMk/>
            <pc:sldMk cId="1005601982" sldId="285"/>
            <ac:spMk id="3" creationId="{B6B51D7C-949E-AFCC-47DB-C7E286EAE341}"/>
          </ac:spMkLst>
        </pc:spChg>
        <pc:spChg chg="mod">
          <ac:chgData name="Imogen Sackett" userId="983d8044-f657-429e-ae38-3185fb507e2d" providerId="ADAL" clId="{2827CE17-C572-4005-9C78-C7261AE79D56}" dt="2023-08-24T09:15:17.759" v="70" actId="1036"/>
          <ac:spMkLst>
            <pc:docMk/>
            <pc:sldMk cId="1005601982" sldId="285"/>
            <ac:spMk id="4" creationId="{9405C7F2-9697-561A-C493-A76FB41E9D16}"/>
          </ac:spMkLst>
        </pc:spChg>
        <pc:spChg chg="mod">
          <ac:chgData name="Imogen Sackett" userId="983d8044-f657-429e-ae38-3185fb507e2d" providerId="ADAL" clId="{2827CE17-C572-4005-9C78-C7261AE79D56}" dt="2023-08-24T09:15:51.388" v="81" actId="14100"/>
          <ac:spMkLst>
            <pc:docMk/>
            <pc:sldMk cId="1005601982" sldId="285"/>
            <ac:spMk id="5" creationId="{803E35B3-008F-4126-994D-FB50DC6D30E3}"/>
          </ac:spMkLst>
        </pc:spChg>
        <pc:spChg chg="del">
          <ac:chgData name="Imogen Sackett" userId="983d8044-f657-429e-ae38-3185fb507e2d" providerId="ADAL" clId="{2827CE17-C572-4005-9C78-C7261AE79D56}" dt="2023-08-24T09:15:58.492" v="83" actId="478"/>
          <ac:spMkLst>
            <pc:docMk/>
            <pc:sldMk cId="1005601982" sldId="285"/>
            <ac:spMk id="6" creationId="{477CE9E1-42EE-2BF4-3941-E585BA74B4C8}"/>
          </ac:spMkLst>
        </pc:spChg>
        <pc:spChg chg="mod ord">
          <ac:chgData name="Imogen Sackett" userId="983d8044-f657-429e-ae38-3185fb507e2d" providerId="ADAL" clId="{2827CE17-C572-4005-9C78-C7261AE79D56}" dt="2023-08-24T11:56:18.428" v="204" actId="166"/>
          <ac:spMkLst>
            <pc:docMk/>
            <pc:sldMk cId="1005601982" sldId="285"/>
            <ac:spMk id="7" creationId="{7589670C-1DCC-4564-9950-93BADC618BB1}"/>
          </ac:spMkLst>
        </pc:spChg>
        <pc:spChg chg="del">
          <ac:chgData name="Imogen Sackett" userId="983d8044-f657-429e-ae38-3185fb507e2d" providerId="ADAL" clId="{2827CE17-C572-4005-9C78-C7261AE79D56}" dt="2023-08-24T09:15:58.492" v="83" actId="478"/>
          <ac:spMkLst>
            <pc:docMk/>
            <pc:sldMk cId="1005601982" sldId="285"/>
            <ac:spMk id="10" creationId="{D76091B8-61C9-454A-BCF6-037969BEABA1}"/>
          </ac:spMkLst>
        </pc:spChg>
        <pc:picChg chg="add del mod">
          <ac:chgData name="Imogen Sackett" userId="983d8044-f657-429e-ae38-3185fb507e2d" providerId="ADAL" clId="{2827CE17-C572-4005-9C78-C7261AE79D56}" dt="2023-08-24T11:18:29.033" v="85" actId="478"/>
          <ac:picMkLst>
            <pc:docMk/>
            <pc:sldMk cId="1005601982" sldId="285"/>
            <ac:picMk id="8" creationId="{E15D1E78-3962-7B54-A6E0-7ED684BA7874}"/>
          </ac:picMkLst>
        </pc:picChg>
        <pc:picChg chg="add del mod ord">
          <ac:chgData name="Imogen Sackett" userId="983d8044-f657-429e-ae38-3185fb507e2d" providerId="ADAL" clId="{2827CE17-C572-4005-9C78-C7261AE79D56}" dt="2023-08-24T11:20:06.181" v="101" actId="478"/>
          <ac:picMkLst>
            <pc:docMk/>
            <pc:sldMk cId="1005601982" sldId="285"/>
            <ac:picMk id="11" creationId="{C5196FC4-8601-2C1F-D64F-2A3ECA4EBB91}"/>
          </ac:picMkLst>
        </pc:picChg>
        <pc:picChg chg="add mod">
          <ac:chgData name="Imogen Sackett" userId="983d8044-f657-429e-ae38-3185fb507e2d" providerId="ADAL" clId="{2827CE17-C572-4005-9C78-C7261AE79D56}" dt="2023-08-24T11:19:56.231" v="100" actId="14100"/>
          <ac:picMkLst>
            <pc:docMk/>
            <pc:sldMk cId="1005601982" sldId="285"/>
            <ac:picMk id="13" creationId="{FF499B65-687C-7E83-C28B-E15E445A9074}"/>
          </ac:picMkLst>
        </pc:picChg>
        <pc:picChg chg="add del mod ord">
          <ac:chgData name="Imogen Sackett" userId="983d8044-f657-429e-ae38-3185fb507e2d" providerId="ADAL" clId="{2827CE17-C572-4005-9C78-C7261AE79D56}" dt="2023-08-24T11:43:04.217" v="200" actId="478"/>
          <ac:picMkLst>
            <pc:docMk/>
            <pc:sldMk cId="1005601982" sldId="285"/>
            <ac:picMk id="15" creationId="{C2083828-B2F3-FDF6-C7AE-F37311C2ED34}"/>
          </ac:picMkLst>
        </pc:picChg>
        <pc:picChg chg="add mod">
          <ac:chgData name="Imogen Sackett" userId="983d8044-f657-429e-ae38-3185fb507e2d" providerId="ADAL" clId="{2827CE17-C572-4005-9C78-C7261AE79D56}" dt="2023-08-24T11:57:32.002" v="210" actId="1076"/>
          <ac:picMkLst>
            <pc:docMk/>
            <pc:sldMk cId="1005601982" sldId="285"/>
            <ac:picMk id="17" creationId="{A11862C9-D774-9CD8-BABE-2044E62CA8DA}"/>
          </ac:picMkLst>
        </pc:picChg>
        <pc:picChg chg="add mod">
          <ac:chgData name="Imogen Sackett" userId="983d8044-f657-429e-ae38-3185fb507e2d" providerId="ADAL" clId="{2827CE17-C572-4005-9C78-C7261AE79D56}" dt="2023-08-24T11:57:24.147" v="209" actId="1076"/>
          <ac:picMkLst>
            <pc:docMk/>
            <pc:sldMk cId="1005601982" sldId="285"/>
            <ac:picMk id="19" creationId="{6EDA283A-0042-93FF-DE73-5D3FA1D5B77F}"/>
          </ac:picMkLst>
        </pc:picChg>
      </pc:sldChg>
      <pc:sldChg chg="addSp delSp modSp mod delAnim modAnim">
        <pc:chgData name="Imogen Sackett" userId="983d8044-f657-429e-ae38-3185fb507e2d" providerId="ADAL" clId="{2827CE17-C572-4005-9C78-C7261AE79D56}" dt="2023-08-29T09:03:28.046" v="2025" actId="1035"/>
        <pc:sldMkLst>
          <pc:docMk/>
          <pc:sldMk cId="281658874" sldId="405"/>
        </pc:sldMkLst>
        <pc:spChg chg="del">
          <ac:chgData name="Imogen Sackett" userId="983d8044-f657-429e-ae38-3185fb507e2d" providerId="ADAL" clId="{2827CE17-C572-4005-9C78-C7261AE79D56}" dt="2023-08-24T09:10:34.684" v="1" actId="478"/>
          <ac:spMkLst>
            <pc:docMk/>
            <pc:sldMk cId="281658874" sldId="405"/>
            <ac:spMk id="2" creationId="{6BE193CD-3DCD-7C11-0768-72D862819A65}"/>
          </ac:spMkLst>
        </pc:spChg>
        <pc:spChg chg="del">
          <ac:chgData name="Imogen Sackett" userId="983d8044-f657-429e-ae38-3185fb507e2d" providerId="ADAL" clId="{2827CE17-C572-4005-9C78-C7261AE79D56}" dt="2023-08-24T09:10:34.684" v="1" actId="478"/>
          <ac:spMkLst>
            <pc:docMk/>
            <pc:sldMk cId="281658874" sldId="405"/>
            <ac:spMk id="3" creationId="{1BEC0484-62D6-C8EB-702B-EF4B4F24197F}"/>
          </ac:spMkLst>
        </pc:spChg>
        <pc:spChg chg="del">
          <ac:chgData name="Imogen Sackett" userId="983d8044-f657-429e-ae38-3185fb507e2d" providerId="ADAL" clId="{2827CE17-C572-4005-9C78-C7261AE79D56}" dt="2023-08-24T14:05:14.482" v="1274" actId="478"/>
          <ac:spMkLst>
            <pc:docMk/>
            <pc:sldMk cId="281658874" sldId="405"/>
            <ac:spMk id="4" creationId="{00E10366-911C-3328-43D9-4C0CAE579B6F}"/>
          </ac:spMkLst>
        </pc:spChg>
        <pc:spChg chg="mod">
          <ac:chgData name="Imogen Sackett" userId="983d8044-f657-429e-ae38-3185fb507e2d" providerId="ADAL" clId="{2827CE17-C572-4005-9C78-C7261AE79D56}" dt="2023-08-24T14:06:14.873" v="1285" actId="14100"/>
          <ac:spMkLst>
            <pc:docMk/>
            <pc:sldMk cId="281658874" sldId="405"/>
            <ac:spMk id="7" creationId="{7F7F1C56-29BD-7D06-3FF7-27F82835FDB6}"/>
          </ac:spMkLst>
        </pc:spChg>
        <pc:spChg chg="mod">
          <ac:chgData name="Imogen Sackett" userId="983d8044-f657-429e-ae38-3185fb507e2d" providerId="ADAL" clId="{2827CE17-C572-4005-9C78-C7261AE79D56}" dt="2023-08-24T14:06:21.763" v="1286" actId="14100"/>
          <ac:spMkLst>
            <pc:docMk/>
            <pc:sldMk cId="281658874" sldId="405"/>
            <ac:spMk id="8" creationId="{48C00A0F-63C6-5A3C-AC3F-D4138DA28168}"/>
          </ac:spMkLst>
        </pc:spChg>
        <pc:picChg chg="del">
          <ac:chgData name="Imogen Sackett" userId="983d8044-f657-429e-ae38-3185fb507e2d" providerId="ADAL" clId="{2827CE17-C572-4005-9C78-C7261AE79D56}" dt="2023-08-24T09:11:30.965" v="8" actId="478"/>
          <ac:picMkLst>
            <pc:docMk/>
            <pc:sldMk cId="281658874" sldId="405"/>
            <ac:picMk id="9" creationId="{E68ED34B-A364-653E-4EC1-59A9C092C5C3}"/>
          </ac:picMkLst>
        </pc:picChg>
        <pc:picChg chg="mod">
          <ac:chgData name="Imogen Sackett" userId="983d8044-f657-429e-ae38-3185fb507e2d" providerId="ADAL" clId="{2827CE17-C572-4005-9C78-C7261AE79D56}" dt="2023-08-24T14:01:51.244" v="1247" actId="1076"/>
          <ac:picMkLst>
            <pc:docMk/>
            <pc:sldMk cId="281658874" sldId="405"/>
            <ac:picMk id="10" creationId="{CE763EFF-2CD6-30A2-42A9-CF62924C45BC}"/>
          </ac:picMkLst>
        </pc:picChg>
        <pc:picChg chg="add del mod">
          <ac:chgData name="Imogen Sackett" userId="983d8044-f657-429e-ae38-3185fb507e2d" providerId="ADAL" clId="{2827CE17-C572-4005-9C78-C7261AE79D56}" dt="2023-08-24T14:00:42.166" v="1237" actId="478"/>
          <ac:picMkLst>
            <pc:docMk/>
            <pc:sldMk cId="281658874" sldId="405"/>
            <ac:picMk id="11" creationId="{6B99CF50-78E6-ED6C-B2CF-EC4E5764D483}"/>
          </ac:picMkLst>
        </pc:picChg>
        <pc:picChg chg="add mod modCrop">
          <ac:chgData name="Imogen Sackett" userId="983d8044-f657-429e-ae38-3185fb507e2d" providerId="ADAL" clId="{2827CE17-C572-4005-9C78-C7261AE79D56}" dt="2023-08-29T09:03:28.046" v="2025" actId="1035"/>
          <ac:picMkLst>
            <pc:docMk/>
            <pc:sldMk cId="281658874" sldId="405"/>
            <ac:picMk id="13" creationId="{9F69A482-CFB9-3672-A004-88A0F845641D}"/>
          </ac:picMkLst>
        </pc:picChg>
      </pc:sldChg>
      <pc:sldChg chg="del">
        <pc:chgData name="Imogen Sackett" userId="983d8044-f657-429e-ae38-3185fb507e2d" providerId="ADAL" clId="{2827CE17-C572-4005-9C78-C7261AE79D56}" dt="2023-08-23T21:35:12.388" v="0" actId="47"/>
        <pc:sldMkLst>
          <pc:docMk/>
          <pc:sldMk cId="3478689706" sldId="406"/>
        </pc:sldMkLst>
      </pc:sldChg>
      <pc:sldChg chg="del">
        <pc:chgData name="Imogen Sackett" userId="983d8044-f657-429e-ae38-3185fb507e2d" providerId="ADAL" clId="{2827CE17-C572-4005-9C78-C7261AE79D56}" dt="2023-08-23T21:35:12.388" v="0" actId="47"/>
        <pc:sldMkLst>
          <pc:docMk/>
          <pc:sldMk cId="4165557203" sldId="408"/>
        </pc:sldMkLst>
      </pc:sldChg>
      <pc:sldChg chg="del">
        <pc:chgData name="Imogen Sackett" userId="983d8044-f657-429e-ae38-3185fb507e2d" providerId="ADAL" clId="{2827CE17-C572-4005-9C78-C7261AE79D56}" dt="2023-08-23T21:35:12.388" v="0" actId="47"/>
        <pc:sldMkLst>
          <pc:docMk/>
          <pc:sldMk cId="2396371246" sldId="409"/>
        </pc:sldMkLst>
      </pc:sldChg>
      <pc:sldChg chg="addSp delSp modSp del mod">
        <pc:chgData name="Imogen Sackett" userId="983d8044-f657-429e-ae38-3185fb507e2d" providerId="ADAL" clId="{2827CE17-C572-4005-9C78-C7261AE79D56}" dt="2023-08-24T12:59:28.494" v="667" actId="47"/>
        <pc:sldMkLst>
          <pc:docMk/>
          <pc:sldMk cId="2198114906" sldId="411"/>
        </pc:sldMkLst>
        <pc:spChg chg="del">
          <ac:chgData name="Imogen Sackett" userId="983d8044-f657-429e-ae38-3185fb507e2d" providerId="ADAL" clId="{2827CE17-C572-4005-9C78-C7261AE79D56}" dt="2023-08-24T12:20:34.659" v="375" actId="478"/>
          <ac:spMkLst>
            <pc:docMk/>
            <pc:sldMk cId="2198114906" sldId="411"/>
            <ac:spMk id="2" creationId="{CCEDE80A-D32C-F3B0-A293-9BF2B8D131BB}"/>
          </ac:spMkLst>
        </pc:spChg>
        <pc:spChg chg="mod">
          <ac:chgData name="Imogen Sackett" userId="983d8044-f657-429e-ae38-3185fb507e2d" providerId="ADAL" clId="{2827CE17-C572-4005-9C78-C7261AE79D56}" dt="2023-08-24T12:16:09.980" v="327" actId="20577"/>
          <ac:spMkLst>
            <pc:docMk/>
            <pc:sldMk cId="2198114906" sldId="411"/>
            <ac:spMk id="3" creationId="{1BEC0484-62D6-C8EB-702B-EF4B4F24197F}"/>
          </ac:spMkLst>
        </pc:spChg>
        <pc:spChg chg="del">
          <ac:chgData name="Imogen Sackett" userId="983d8044-f657-429e-ae38-3185fb507e2d" providerId="ADAL" clId="{2827CE17-C572-4005-9C78-C7261AE79D56}" dt="2023-08-24T12:21:29.988" v="390" actId="478"/>
          <ac:spMkLst>
            <pc:docMk/>
            <pc:sldMk cId="2198114906" sldId="411"/>
            <ac:spMk id="7" creationId="{B8A1E058-7B04-CBF2-20AC-FF1493BE45F4}"/>
          </ac:spMkLst>
        </pc:spChg>
        <pc:spChg chg="del">
          <ac:chgData name="Imogen Sackett" userId="983d8044-f657-429e-ae38-3185fb507e2d" providerId="ADAL" clId="{2827CE17-C572-4005-9C78-C7261AE79D56}" dt="2023-08-24T12:14:41.276" v="312" actId="478"/>
          <ac:spMkLst>
            <pc:docMk/>
            <pc:sldMk cId="2198114906" sldId="411"/>
            <ac:spMk id="11" creationId="{B6739C0E-3716-A890-FE78-C9236E1E952E}"/>
          </ac:spMkLst>
        </pc:spChg>
        <pc:spChg chg="del">
          <ac:chgData name="Imogen Sackett" userId="983d8044-f657-429e-ae38-3185fb507e2d" providerId="ADAL" clId="{2827CE17-C572-4005-9C78-C7261AE79D56}" dt="2023-08-24T12:21:57.707" v="395" actId="478"/>
          <ac:spMkLst>
            <pc:docMk/>
            <pc:sldMk cId="2198114906" sldId="411"/>
            <ac:spMk id="12" creationId="{E99178B6-E91C-794A-09E3-9D36FF4246E9}"/>
          </ac:spMkLst>
        </pc:spChg>
        <pc:spChg chg="del">
          <ac:chgData name="Imogen Sackett" userId="983d8044-f657-429e-ae38-3185fb507e2d" providerId="ADAL" clId="{2827CE17-C572-4005-9C78-C7261AE79D56}" dt="2023-08-24T12:20:35.409" v="376" actId="478"/>
          <ac:spMkLst>
            <pc:docMk/>
            <pc:sldMk cId="2198114906" sldId="411"/>
            <ac:spMk id="14" creationId="{27772241-FDC0-7ADE-19E9-EEFBF36345B4}"/>
          </ac:spMkLst>
        </pc:spChg>
        <pc:spChg chg="del">
          <ac:chgData name="Imogen Sackett" userId="983d8044-f657-429e-ae38-3185fb507e2d" providerId="ADAL" clId="{2827CE17-C572-4005-9C78-C7261AE79D56}" dt="2023-08-24T12:20:35.924" v="377" actId="478"/>
          <ac:spMkLst>
            <pc:docMk/>
            <pc:sldMk cId="2198114906" sldId="411"/>
            <ac:spMk id="15" creationId="{B97026BB-1B34-7141-5657-37360CAD6F1D}"/>
          </ac:spMkLst>
        </pc:spChg>
        <pc:spChg chg="del">
          <ac:chgData name="Imogen Sackett" userId="983d8044-f657-429e-ae38-3185fb507e2d" providerId="ADAL" clId="{2827CE17-C572-4005-9C78-C7261AE79D56}" dt="2023-08-24T12:20:53.377" v="381" actId="478"/>
          <ac:spMkLst>
            <pc:docMk/>
            <pc:sldMk cId="2198114906" sldId="411"/>
            <ac:spMk id="16" creationId="{642E2A39-DB54-73C0-0307-F391AF67CCB0}"/>
          </ac:spMkLst>
        </pc:spChg>
        <pc:spChg chg="del">
          <ac:chgData name="Imogen Sackett" userId="983d8044-f657-429e-ae38-3185fb507e2d" providerId="ADAL" clId="{2827CE17-C572-4005-9C78-C7261AE79D56}" dt="2023-08-24T12:20:53.987" v="382" actId="478"/>
          <ac:spMkLst>
            <pc:docMk/>
            <pc:sldMk cId="2198114906" sldId="411"/>
            <ac:spMk id="17" creationId="{8DD8376C-28C1-97BD-DF85-8C0BE6197870}"/>
          </ac:spMkLst>
        </pc:spChg>
        <pc:spChg chg="del">
          <ac:chgData name="Imogen Sackett" userId="983d8044-f657-429e-ae38-3185fb507e2d" providerId="ADAL" clId="{2827CE17-C572-4005-9C78-C7261AE79D56}" dt="2023-08-24T12:20:54.442" v="383" actId="478"/>
          <ac:spMkLst>
            <pc:docMk/>
            <pc:sldMk cId="2198114906" sldId="411"/>
            <ac:spMk id="18" creationId="{1BA5F881-AF60-50D2-04F2-3D8E952F1532}"/>
          </ac:spMkLst>
        </pc:spChg>
        <pc:spChg chg="del">
          <ac:chgData name="Imogen Sackett" userId="983d8044-f657-429e-ae38-3185fb507e2d" providerId="ADAL" clId="{2827CE17-C572-4005-9C78-C7261AE79D56}" dt="2023-08-24T12:20:54.917" v="384" actId="478"/>
          <ac:spMkLst>
            <pc:docMk/>
            <pc:sldMk cId="2198114906" sldId="411"/>
            <ac:spMk id="19" creationId="{06343044-433C-F5A7-984C-68D336AC3E5E}"/>
          </ac:spMkLst>
        </pc:spChg>
        <pc:spChg chg="del">
          <ac:chgData name="Imogen Sackett" userId="983d8044-f657-429e-ae38-3185fb507e2d" providerId="ADAL" clId="{2827CE17-C572-4005-9C78-C7261AE79D56}" dt="2023-08-24T12:22:33.364" v="401" actId="478"/>
          <ac:spMkLst>
            <pc:docMk/>
            <pc:sldMk cId="2198114906" sldId="411"/>
            <ac:spMk id="20" creationId="{028609B4-3795-F9C4-D797-85EE1E43E8A5}"/>
          </ac:spMkLst>
        </pc:spChg>
        <pc:spChg chg="del">
          <ac:chgData name="Imogen Sackett" userId="983d8044-f657-429e-ae38-3185fb507e2d" providerId="ADAL" clId="{2827CE17-C572-4005-9C78-C7261AE79D56}" dt="2023-08-24T12:22:34.023" v="402" actId="478"/>
          <ac:spMkLst>
            <pc:docMk/>
            <pc:sldMk cId="2198114906" sldId="411"/>
            <ac:spMk id="21" creationId="{D0050C57-1BA2-A4FE-287D-CF6EB94AC102}"/>
          </ac:spMkLst>
        </pc:spChg>
        <pc:spChg chg="del">
          <ac:chgData name="Imogen Sackett" userId="983d8044-f657-429e-ae38-3185fb507e2d" providerId="ADAL" clId="{2827CE17-C572-4005-9C78-C7261AE79D56}" dt="2023-08-24T12:22:34.643" v="403" actId="478"/>
          <ac:spMkLst>
            <pc:docMk/>
            <pc:sldMk cId="2198114906" sldId="411"/>
            <ac:spMk id="22" creationId="{32F1DFFB-7054-038C-E99D-D9F0D651FD49}"/>
          </ac:spMkLst>
        </pc:spChg>
        <pc:spChg chg="del">
          <ac:chgData name="Imogen Sackett" userId="983d8044-f657-429e-ae38-3185fb507e2d" providerId="ADAL" clId="{2827CE17-C572-4005-9C78-C7261AE79D56}" dt="2023-08-24T12:22:35.289" v="404" actId="478"/>
          <ac:spMkLst>
            <pc:docMk/>
            <pc:sldMk cId="2198114906" sldId="411"/>
            <ac:spMk id="23" creationId="{EF6100ED-FAA2-03F8-5CE4-F3C053673CCC}"/>
          </ac:spMkLst>
        </pc:spChg>
        <pc:spChg chg="del">
          <ac:chgData name="Imogen Sackett" userId="983d8044-f657-429e-ae38-3185fb507e2d" providerId="ADAL" clId="{2827CE17-C572-4005-9C78-C7261AE79D56}" dt="2023-08-24T12:22:40.323" v="407" actId="478"/>
          <ac:spMkLst>
            <pc:docMk/>
            <pc:sldMk cId="2198114906" sldId="411"/>
            <ac:spMk id="24" creationId="{3A3141E8-DE9B-8AED-25F1-9E5CED1427A0}"/>
          </ac:spMkLst>
        </pc:spChg>
        <pc:spChg chg="del">
          <ac:chgData name="Imogen Sackett" userId="983d8044-f657-429e-ae38-3185fb507e2d" providerId="ADAL" clId="{2827CE17-C572-4005-9C78-C7261AE79D56}" dt="2023-08-24T12:22:40.737" v="408" actId="478"/>
          <ac:spMkLst>
            <pc:docMk/>
            <pc:sldMk cId="2198114906" sldId="411"/>
            <ac:spMk id="25" creationId="{334830B3-265F-5395-4D6A-6B5E06146038}"/>
          </ac:spMkLst>
        </pc:spChg>
        <pc:spChg chg="del">
          <ac:chgData name="Imogen Sackett" userId="983d8044-f657-429e-ae38-3185fb507e2d" providerId="ADAL" clId="{2827CE17-C572-4005-9C78-C7261AE79D56}" dt="2023-08-24T12:22:41.127" v="409" actId="478"/>
          <ac:spMkLst>
            <pc:docMk/>
            <pc:sldMk cId="2198114906" sldId="411"/>
            <ac:spMk id="26" creationId="{C9998759-38B2-0DFC-36B1-5F67B5646928}"/>
          </ac:spMkLst>
        </pc:spChg>
        <pc:spChg chg="del">
          <ac:chgData name="Imogen Sackett" userId="983d8044-f657-429e-ae38-3185fb507e2d" providerId="ADAL" clId="{2827CE17-C572-4005-9C78-C7261AE79D56}" dt="2023-08-24T12:22:41.567" v="410" actId="478"/>
          <ac:spMkLst>
            <pc:docMk/>
            <pc:sldMk cId="2198114906" sldId="411"/>
            <ac:spMk id="27" creationId="{2A51762F-DE4B-CE6B-517A-34FEA0BB553A}"/>
          </ac:spMkLst>
        </pc:spChg>
        <pc:spChg chg="del">
          <ac:chgData name="Imogen Sackett" userId="983d8044-f657-429e-ae38-3185fb507e2d" providerId="ADAL" clId="{2827CE17-C572-4005-9C78-C7261AE79D56}" dt="2023-08-24T12:22:36.247" v="405" actId="478"/>
          <ac:spMkLst>
            <pc:docMk/>
            <pc:sldMk cId="2198114906" sldId="411"/>
            <ac:spMk id="40" creationId="{AF205A82-39EB-CF4A-6D9E-111CF0FC3B69}"/>
          </ac:spMkLst>
        </pc:spChg>
        <pc:spChg chg="del">
          <ac:chgData name="Imogen Sackett" userId="983d8044-f657-429e-ae38-3185fb507e2d" providerId="ADAL" clId="{2827CE17-C572-4005-9C78-C7261AE79D56}" dt="2023-08-24T12:22:32.563" v="400" actId="478"/>
          <ac:spMkLst>
            <pc:docMk/>
            <pc:sldMk cId="2198114906" sldId="411"/>
            <ac:spMk id="41" creationId="{CB017EDD-A916-778A-5142-0729488702F1}"/>
          </ac:spMkLst>
        </pc:spChg>
        <pc:spChg chg="del">
          <ac:chgData name="Imogen Sackett" userId="983d8044-f657-429e-ae38-3185fb507e2d" providerId="ADAL" clId="{2827CE17-C572-4005-9C78-C7261AE79D56}" dt="2023-08-24T12:21:58.788" v="396" actId="478"/>
          <ac:spMkLst>
            <pc:docMk/>
            <pc:sldMk cId="2198114906" sldId="411"/>
            <ac:spMk id="42" creationId="{05D4F009-1DDE-2A1D-C6B4-5E31E399CAA5}"/>
          </ac:spMkLst>
        </pc:spChg>
        <pc:spChg chg="del">
          <ac:chgData name="Imogen Sackett" userId="983d8044-f657-429e-ae38-3185fb507e2d" providerId="ADAL" clId="{2827CE17-C572-4005-9C78-C7261AE79D56}" dt="2023-08-24T12:22:39.857" v="406" actId="478"/>
          <ac:spMkLst>
            <pc:docMk/>
            <pc:sldMk cId="2198114906" sldId="411"/>
            <ac:spMk id="43" creationId="{D3E57D9C-D146-5C1B-1EAE-EB7EF4FF54A1}"/>
          </ac:spMkLst>
        </pc:spChg>
        <pc:spChg chg="add mod">
          <ac:chgData name="Imogen Sackett" userId="983d8044-f657-429e-ae38-3185fb507e2d" providerId="ADAL" clId="{2827CE17-C572-4005-9C78-C7261AE79D56}" dt="2023-08-24T12:20:25.500" v="372" actId="164"/>
          <ac:spMkLst>
            <pc:docMk/>
            <pc:sldMk cId="2198114906" sldId="411"/>
            <ac:spMk id="52" creationId="{8FA31459-C712-F9B8-543E-63AEDE388B4F}"/>
          </ac:spMkLst>
        </pc:spChg>
        <pc:spChg chg="add del mod">
          <ac:chgData name="Imogen Sackett" userId="983d8044-f657-429e-ae38-3185fb507e2d" providerId="ADAL" clId="{2827CE17-C572-4005-9C78-C7261AE79D56}" dt="2023-08-24T12:17:22.706" v="343" actId="478"/>
          <ac:spMkLst>
            <pc:docMk/>
            <pc:sldMk cId="2198114906" sldId="411"/>
            <ac:spMk id="53" creationId="{FA2EDA2E-6831-A3D7-42EF-2D46FDEE961E}"/>
          </ac:spMkLst>
        </pc:spChg>
        <pc:spChg chg="add del mod">
          <ac:chgData name="Imogen Sackett" userId="983d8044-f657-429e-ae38-3185fb507e2d" providerId="ADAL" clId="{2827CE17-C572-4005-9C78-C7261AE79D56}" dt="2023-08-24T12:19:07.229" v="361" actId="478"/>
          <ac:spMkLst>
            <pc:docMk/>
            <pc:sldMk cId="2198114906" sldId="411"/>
            <ac:spMk id="54" creationId="{800D07EB-596D-3B91-01E1-3B9B86911907}"/>
          </ac:spMkLst>
        </pc:spChg>
        <pc:spChg chg="add del mod">
          <ac:chgData name="Imogen Sackett" userId="983d8044-f657-429e-ae38-3185fb507e2d" providerId="ADAL" clId="{2827CE17-C572-4005-9C78-C7261AE79D56}" dt="2023-08-24T12:19:09.767" v="362" actId="478"/>
          <ac:spMkLst>
            <pc:docMk/>
            <pc:sldMk cId="2198114906" sldId="411"/>
            <ac:spMk id="55" creationId="{D3D09D3B-53DE-2B33-DE4A-847EA6388F1C}"/>
          </ac:spMkLst>
        </pc:spChg>
        <pc:spChg chg="add del mod">
          <ac:chgData name="Imogen Sackett" userId="983d8044-f657-429e-ae38-3185fb507e2d" providerId="ADAL" clId="{2827CE17-C572-4005-9C78-C7261AE79D56}" dt="2023-08-24T12:19:10.192" v="363" actId="478"/>
          <ac:spMkLst>
            <pc:docMk/>
            <pc:sldMk cId="2198114906" sldId="411"/>
            <ac:spMk id="56" creationId="{FF1E12D5-5966-411E-A181-B8DD3C86C555}"/>
          </ac:spMkLst>
        </pc:spChg>
        <pc:spChg chg="add del mod">
          <ac:chgData name="Imogen Sackett" userId="983d8044-f657-429e-ae38-3185fb507e2d" providerId="ADAL" clId="{2827CE17-C572-4005-9C78-C7261AE79D56}" dt="2023-08-24T12:19:10.686" v="364" actId="478"/>
          <ac:spMkLst>
            <pc:docMk/>
            <pc:sldMk cId="2198114906" sldId="411"/>
            <ac:spMk id="57" creationId="{55E4E3B9-96A7-9695-5CFF-CDF833623367}"/>
          </ac:spMkLst>
        </pc:spChg>
        <pc:spChg chg="add del mod">
          <ac:chgData name="Imogen Sackett" userId="983d8044-f657-429e-ae38-3185fb507e2d" providerId="ADAL" clId="{2827CE17-C572-4005-9C78-C7261AE79D56}" dt="2023-08-24T12:19:11.767" v="365" actId="478"/>
          <ac:spMkLst>
            <pc:docMk/>
            <pc:sldMk cId="2198114906" sldId="411"/>
            <ac:spMk id="58" creationId="{F3FF2A05-3C8D-7708-7A96-E81D3DF25921}"/>
          </ac:spMkLst>
        </pc:spChg>
        <pc:spChg chg="add mod">
          <ac:chgData name="Imogen Sackett" userId="983d8044-f657-429e-ae38-3185fb507e2d" providerId="ADAL" clId="{2827CE17-C572-4005-9C78-C7261AE79D56}" dt="2023-08-24T12:20:25.500" v="372" actId="164"/>
          <ac:spMkLst>
            <pc:docMk/>
            <pc:sldMk cId="2198114906" sldId="411"/>
            <ac:spMk id="59" creationId="{7C014D4A-043A-9244-0EDA-87370EE9BE30}"/>
          </ac:spMkLst>
        </pc:spChg>
        <pc:spChg chg="add mod">
          <ac:chgData name="Imogen Sackett" userId="983d8044-f657-429e-ae38-3185fb507e2d" providerId="ADAL" clId="{2827CE17-C572-4005-9C78-C7261AE79D56}" dt="2023-08-24T12:20:25.500" v="372" actId="164"/>
          <ac:spMkLst>
            <pc:docMk/>
            <pc:sldMk cId="2198114906" sldId="411"/>
            <ac:spMk id="60" creationId="{030C603B-8BF6-6B4E-9E78-8D20268BA7FF}"/>
          </ac:spMkLst>
        </pc:spChg>
        <pc:spChg chg="add mod">
          <ac:chgData name="Imogen Sackett" userId="983d8044-f657-429e-ae38-3185fb507e2d" providerId="ADAL" clId="{2827CE17-C572-4005-9C78-C7261AE79D56}" dt="2023-08-24T12:20:41.987" v="378" actId="164"/>
          <ac:spMkLst>
            <pc:docMk/>
            <pc:sldMk cId="2198114906" sldId="411"/>
            <ac:spMk id="61" creationId="{60F5E9BD-56C2-2EE3-EC99-35DA348AC649}"/>
          </ac:spMkLst>
        </pc:spChg>
        <pc:spChg chg="add mod">
          <ac:chgData name="Imogen Sackett" userId="983d8044-f657-429e-ae38-3185fb507e2d" providerId="ADAL" clId="{2827CE17-C572-4005-9C78-C7261AE79D56}" dt="2023-08-24T12:20:41.987" v="378" actId="164"/>
          <ac:spMkLst>
            <pc:docMk/>
            <pc:sldMk cId="2198114906" sldId="411"/>
            <ac:spMk id="62" creationId="{F56F24D1-E489-12C5-6CF7-9A50022BE204}"/>
          </ac:spMkLst>
        </pc:spChg>
        <pc:spChg chg="add mod">
          <ac:chgData name="Imogen Sackett" userId="983d8044-f657-429e-ae38-3185fb507e2d" providerId="ADAL" clId="{2827CE17-C572-4005-9C78-C7261AE79D56}" dt="2023-08-24T12:20:41.987" v="378" actId="164"/>
          <ac:spMkLst>
            <pc:docMk/>
            <pc:sldMk cId="2198114906" sldId="411"/>
            <ac:spMk id="63" creationId="{1C496E91-DC0F-1990-3D86-0242306E8D66}"/>
          </ac:spMkLst>
        </pc:spChg>
        <pc:spChg chg="add mod">
          <ac:chgData name="Imogen Sackett" userId="983d8044-f657-429e-ae38-3185fb507e2d" providerId="ADAL" clId="{2827CE17-C572-4005-9C78-C7261AE79D56}" dt="2023-08-24T12:20:41.987" v="378" actId="164"/>
          <ac:spMkLst>
            <pc:docMk/>
            <pc:sldMk cId="2198114906" sldId="411"/>
            <ac:spMk id="64" creationId="{CDEDFB29-4544-93FA-338E-C8410B483CCF}"/>
          </ac:spMkLst>
        </pc:spChg>
        <pc:spChg chg="add del mod">
          <ac:chgData name="Imogen Sackett" userId="983d8044-f657-429e-ae38-3185fb507e2d" providerId="ADAL" clId="{2827CE17-C572-4005-9C78-C7261AE79D56}" dt="2023-08-24T12:19:12.766" v="366" actId="478"/>
          <ac:spMkLst>
            <pc:docMk/>
            <pc:sldMk cId="2198114906" sldId="411"/>
            <ac:spMk id="65" creationId="{6D83FBAE-152F-E1A1-6FB0-06D51D5B7DEA}"/>
          </ac:spMkLst>
        </pc:spChg>
        <pc:spChg chg="add mod">
          <ac:chgData name="Imogen Sackett" userId="983d8044-f657-429e-ae38-3185fb507e2d" providerId="ADAL" clId="{2827CE17-C572-4005-9C78-C7261AE79D56}" dt="2023-08-24T12:19:20.247" v="368" actId="1076"/>
          <ac:spMkLst>
            <pc:docMk/>
            <pc:sldMk cId="2198114906" sldId="411"/>
            <ac:spMk id="66" creationId="{11E28EAD-D9A6-4DFB-79C0-005F14889347}"/>
          </ac:spMkLst>
        </pc:spChg>
        <pc:spChg chg="add mod">
          <ac:chgData name="Imogen Sackett" userId="983d8044-f657-429e-ae38-3185fb507e2d" providerId="ADAL" clId="{2827CE17-C572-4005-9C78-C7261AE79D56}" dt="2023-08-24T12:19:20.247" v="368" actId="1076"/>
          <ac:spMkLst>
            <pc:docMk/>
            <pc:sldMk cId="2198114906" sldId="411"/>
            <ac:spMk id="67" creationId="{B10D89AF-4A46-C009-2701-0922D8C6C4DF}"/>
          </ac:spMkLst>
        </pc:spChg>
        <pc:spChg chg="add mod">
          <ac:chgData name="Imogen Sackett" userId="983d8044-f657-429e-ae38-3185fb507e2d" providerId="ADAL" clId="{2827CE17-C572-4005-9C78-C7261AE79D56}" dt="2023-08-24T12:19:20.247" v="368" actId="1076"/>
          <ac:spMkLst>
            <pc:docMk/>
            <pc:sldMk cId="2198114906" sldId="411"/>
            <ac:spMk id="68" creationId="{B13E487A-EF7C-68B3-7F9B-BBDFD056E4DB}"/>
          </ac:spMkLst>
        </pc:spChg>
        <pc:spChg chg="add mod">
          <ac:chgData name="Imogen Sackett" userId="983d8044-f657-429e-ae38-3185fb507e2d" providerId="ADAL" clId="{2827CE17-C572-4005-9C78-C7261AE79D56}" dt="2023-08-24T12:19:20.247" v="368" actId="1076"/>
          <ac:spMkLst>
            <pc:docMk/>
            <pc:sldMk cId="2198114906" sldId="411"/>
            <ac:spMk id="69" creationId="{5717CAB7-4447-5304-5C46-AC52461ED3B4}"/>
          </ac:spMkLst>
        </pc:spChg>
        <pc:spChg chg="add mod">
          <ac:chgData name="Imogen Sackett" userId="983d8044-f657-429e-ae38-3185fb507e2d" providerId="ADAL" clId="{2827CE17-C572-4005-9C78-C7261AE79D56}" dt="2023-08-24T12:19:20.247" v="368" actId="1076"/>
          <ac:spMkLst>
            <pc:docMk/>
            <pc:sldMk cId="2198114906" sldId="411"/>
            <ac:spMk id="70" creationId="{9DAAB889-2962-3B3C-21D6-5768E0D22F67}"/>
          </ac:spMkLst>
        </pc:spChg>
        <pc:spChg chg="add mod">
          <ac:chgData name="Imogen Sackett" userId="983d8044-f657-429e-ae38-3185fb507e2d" providerId="ADAL" clId="{2827CE17-C572-4005-9C78-C7261AE79D56}" dt="2023-08-24T12:19:20.247" v="368" actId="1076"/>
          <ac:spMkLst>
            <pc:docMk/>
            <pc:sldMk cId="2198114906" sldId="411"/>
            <ac:spMk id="71" creationId="{BC9DF627-42E1-130C-4ED8-05ECDAD340FF}"/>
          </ac:spMkLst>
        </pc:spChg>
        <pc:spChg chg="add mod">
          <ac:chgData name="Imogen Sackett" userId="983d8044-f657-429e-ae38-3185fb507e2d" providerId="ADAL" clId="{2827CE17-C572-4005-9C78-C7261AE79D56}" dt="2023-08-24T12:19:20.247" v="368" actId="1076"/>
          <ac:spMkLst>
            <pc:docMk/>
            <pc:sldMk cId="2198114906" sldId="411"/>
            <ac:spMk id="72" creationId="{EE99CF9B-ADE4-6803-7B64-278780D6341E}"/>
          </ac:spMkLst>
        </pc:spChg>
        <pc:spChg chg="add mod">
          <ac:chgData name="Imogen Sackett" userId="983d8044-f657-429e-ae38-3185fb507e2d" providerId="ADAL" clId="{2827CE17-C572-4005-9C78-C7261AE79D56}" dt="2023-08-24T12:22:23.857" v="398" actId="1076"/>
          <ac:spMkLst>
            <pc:docMk/>
            <pc:sldMk cId="2198114906" sldId="411"/>
            <ac:spMk id="75" creationId="{5FE791A8-5F7C-C6EE-A826-479F015BC2BF}"/>
          </ac:spMkLst>
        </pc:spChg>
        <pc:spChg chg="add mod">
          <ac:chgData name="Imogen Sackett" userId="983d8044-f657-429e-ae38-3185fb507e2d" providerId="ADAL" clId="{2827CE17-C572-4005-9C78-C7261AE79D56}" dt="2023-08-24T12:21:15.842" v="387" actId="164"/>
          <ac:spMkLst>
            <pc:docMk/>
            <pc:sldMk cId="2198114906" sldId="411"/>
            <ac:spMk id="76" creationId="{3EC0F388-AA2E-16B2-3CE3-98691DDED6C3}"/>
          </ac:spMkLst>
        </pc:spChg>
        <pc:spChg chg="add mod">
          <ac:chgData name="Imogen Sackett" userId="983d8044-f657-429e-ae38-3185fb507e2d" providerId="ADAL" clId="{2827CE17-C572-4005-9C78-C7261AE79D56}" dt="2023-08-24T12:21:15.842" v="387" actId="164"/>
          <ac:spMkLst>
            <pc:docMk/>
            <pc:sldMk cId="2198114906" sldId="411"/>
            <ac:spMk id="77" creationId="{2DCB0BA4-C2F3-AB3D-CC77-11A903C6B5FF}"/>
          </ac:spMkLst>
        </pc:spChg>
        <pc:spChg chg="add mod">
          <ac:chgData name="Imogen Sackett" userId="983d8044-f657-429e-ae38-3185fb507e2d" providerId="ADAL" clId="{2827CE17-C572-4005-9C78-C7261AE79D56}" dt="2023-08-24T12:21:15.842" v="387" actId="164"/>
          <ac:spMkLst>
            <pc:docMk/>
            <pc:sldMk cId="2198114906" sldId="411"/>
            <ac:spMk id="78" creationId="{D14D1393-8689-6FDC-45A4-5BEA580DAA1B}"/>
          </ac:spMkLst>
        </pc:spChg>
        <pc:spChg chg="add mod">
          <ac:chgData name="Imogen Sackett" userId="983d8044-f657-429e-ae38-3185fb507e2d" providerId="ADAL" clId="{2827CE17-C572-4005-9C78-C7261AE79D56}" dt="2023-08-24T12:21:15.842" v="387" actId="164"/>
          <ac:spMkLst>
            <pc:docMk/>
            <pc:sldMk cId="2198114906" sldId="411"/>
            <ac:spMk id="79" creationId="{EB64DA6F-1FD0-1D2A-5185-266B05DD482A}"/>
          </ac:spMkLst>
        </pc:spChg>
        <pc:spChg chg="add mod">
          <ac:chgData name="Imogen Sackett" userId="983d8044-f657-429e-ae38-3185fb507e2d" providerId="ADAL" clId="{2827CE17-C572-4005-9C78-C7261AE79D56}" dt="2023-08-24T12:21:15.842" v="387" actId="164"/>
          <ac:spMkLst>
            <pc:docMk/>
            <pc:sldMk cId="2198114906" sldId="411"/>
            <ac:spMk id="80" creationId="{B71891AE-8A59-47F9-6604-C9F2C6660776}"/>
          </ac:spMkLst>
        </pc:spChg>
        <pc:spChg chg="add mod">
          <ac:chgData name="Imogen Sackett" userId="983d8044-f657-429e-ae38-3185fb507e2d" providerId="ADAL" clId="{2827CE17-C572-4005-9C78-C7261AE79D56}" dt="2023-08-24T12:21:15.842" v="387" actId="164"/>
          <ac:spMkLst>
            <pc:docMk/>
            <pc:sldMk cId="2198114906" sldId="411"/>
            <ac:spMk id="81" creationId="{BEDF88E8-DB5B-9005-9539-F82423E72E5B}"/>
          </ac:spMkLst>
        </pc:spChg>
        <pc:spChg chg="add mod">
          <ac:chgData name="Imogen Sackett" userId="983d8044-f657-429e-ae38-3185fb507e2d" providerId="ADAL" clId="{2827CE17-C572-4005-9C78-C7261AE79D56}" dt="2023-08-24T12:21:54.207" v="394" actId="164"/>
          <ac:spMkLst>
            <pc:docMk/>
            <pc:sldMk cId="2198114906" sldId="411"/>
            <ac:spMk id="83" creationId="{62B50EAE-A1FB-083F-5FC1-8AD6B08D5817}"/>
          </ac:spMkLst>
        </pc:spChg>
        <pc:spChg chg="add mod">
          <ac:chgData name="Imogen Sackett" userId="983d8044-f657-429e-ae38-3185fb507e2d" providerId="ADAL" clId="{2827CE17-C572-4005-9C78-C7261AE79D56}" dt="2023-08-24T12:21:54.207" v="394" actId="164"/>
          <ac:spMkLst>
            <pc:docMk/>
            <pc:sldMk cId="2198114906" sldId="411"/>
            <ac:spMk id="84" creationId="{13E011C3-2DB4-57CD-8204-27BDAFF2ECCE}"/>
          </ac:spMkLst>
        </pc:spChg>
        <pc:spChg chg="add mod">
          <ac:chgData name="Imogen Sackett" userId="983d8044-f657-429e-ae38-3185fb507e2d" providerId="ADAL" clId="{2827CE17-C572-4005-9C78-C7261AE79D56}" dt="2023-08-24T12:22:49.286" v="411" actId="164"/>
          <ac:spMkLst>
            <pc:docMk/>
            <pc:sldMk cId="2198114906" sldId="411"/>
            <ac:spMk id="85" creationId="{684227C5-8A0D-7638-923D-8555220C1DE3}"/>
          </ac:spMkLst>
        </pc:spChg>
        <pc:spChg chg="add mod">
          <ac:chgData name="Imogen Sackett" userId="983d8044-f657-429e-ae38-3185fb507e2d" providerId="ADAL" clId="{2827CE17-C572-4005-9C78-C7261AE79D56}" dt="2023-08-24T12:22:49.286" v="411" actId="164"/>
          <ac:spMkLst>
            <pc:docMk/>
            <pc:sldMk cId="2198114906" sldId="411"/>
            <ac:spMk id="86" creationId="{36020252-DD12-180E-E969-42EA978A6AE1}"/>
          </ac:spMkLst>
        </pc:spChg>
        <pc:spChg chg="add mod">
          <ac:chgData name="Imogen Sackett" userId="983d8044-f657-429e-ae38-3185fb507e2d" providerId="ADAL" clId="{2827CE17-C572-4005-9C78-C7261AE79D56}" dt="2023-08-24T12:22:49.286" v="411" actId="164"/>
          <ac:spMkLst>
            <pc:docMk/>
            <pc:sldMk cId="2198114906" sldId="411"/>
            <ac:spMk id="87" creationId="{A68FF87D-CF78-A9FB-8815-1264500CEF54}"/>
          </ac:spMkLst>
        </pc:spChg>
        <pc:spChg chg="add mod">
          <ac:chgData name="Imogen Sackett" userId="983d8044-f657-429e-ae38-3185fb507e2d" providerId="ADAL" clId="{2827CE17-C572-4005-9C78-C7261AE79D56}" dt="2023-08-24T12:22:49.286" v="411" actId="164"/>
          <ac:spMkLst>
            <pc:docMk/>
            <pc:sldMk cId="2198114906" sldId="411"/>
            <ac:spMk id="88" creationId="{C2F113F3-1BF3-DE6D-C510-DA219903D9DD}"/>
          </ac:spMkLst>
        </pc:spChg>
        <pc:spChg chg="add mod">
          <ac:chgData name="Imogen Sackett" userId="983d8044-f657-429e-ae38-3185fb507e2d" providerId="ADAL" clId="{2827CE17-C572-4005-9C78-C7261AE79D56}" dt="2023-08-24T12:22:49.286" v="411" actId="164"/>
          <ac:spMkLst>
            <pc:docMk/>
            <pc:sldMk cId="2198114906" sldId="411"/>
            <ac:spMk id="89" creationId="{27DDF4BD-3387-25A3-2648-E68B3C010D2E}"/>
          </ac:spMkLst>
        </pc:spChg>
        <pc:grpChg chg="add mod ord">
          <ac:chgData name="Imogen Sackett" userId="983d8044-f657-429e-ae38-3185fb507e2d" providerId="ADAL" clId="{2827CE17-C572-4005-9C78-C7261AE79D56}" dt="2023-08-24T12:20:31.947" v="374" actId="167"/>
          <ac:grpSpMkLst>
            <pc:docMk/>
            <pc:sldMk cId="2198114906" sldId="411"/>
            <ac:grpSpMk id="73" creationId="{A1EA63DA-795E-7A54-F6D3-33FC7F0A98D1}"/>
          </ac:grpSpMkLst>
        </pc:grpChg>
        <pc:grpChg chg="add mod ord">
          <ac:chgData name="Imogen Sackett" userId="983d8044-f657-429e-ae38-3185fb507e2d" providerId="ADAL" clId="{2827CE17-C572-4005-9C78-C7261AE79D56}" dt="2023-08-24T12:20:51.057" v="380" actId="167"/>
          <ac:grpSpMkLst>
            <pc:docMk/>
            <pc:sldMk cId="2198114906" sldId="411"/>
            <ac:grpSpMk id="74" creationId="{14EEF5D3-DC79-B2D9-7FDC-20F483FBCB43}"/>
          </ac:grpSpMkLst>
        </pc:grpChg>
        <pc:grpChg chg="add mod ord">
          <ac:chgData name="Imogen Sackett" userId="983d8044-f657-429e-ae38-3185fb507e2d" providerId="ADAL" clId="{2827CE17-C572-4005-9C78-C7261AE79D56}" dt="2023-08-24T12:22:30.327" v="399" actId="167"/>
          <ac:grpSpMkLst>
            <pc:docMk/>
            <pc:sldMk cId="2198114906" sldId="411"/>
            <ac:grpSpMk id="82" creationId="{E9D48691-42A2-70BC-174C-D5478AEDFFEE}"/>
          </ac:grpSpMkLst>
        </pc:grpChg>
        <pc:grpChg chg="add mod">
          <ac:chgData name="Imogen Sackett" userId="983d8044-f657-429e-ae38-3185fb507e2d" providerId="ADAL" clId="{2827CE17-C572-4005-9C78-C7261AE79D56}" dt="2023-08-24T12:22:13.297" v="397" actId="1076"/>
          <ac:grpSpMkLst>
            <pc:docMk/>
            <pc:sldMk cId="2198114906" sldId="411"/>
            <ac:grpSpMk id="90" creationId="{94852CB4-5776-1DEC-9926-57E661066223}"/>
          </ac:grpSpMkLst>
        </pc:grpChg>
        <pc:grpChg chg="add mod">
          <ac:chgData name="Imogen Sackett" userId="983d8044-f657-429e-ae38-3185fb507e2d" providerId="ADAL" clId="{2827CE17-C572-4005-9C78-C7261AE79D56}" dt="2023-08-24T12:22:58.333" v="412" actId="1076"/>
          <ac:grpSpMkLst>
            <pc:docMk/>
            <pc:sldMk cId="2198114906" sldId="411"/>
            <ac:grpSpMk id="91" creationId="{73158F6F-BC22-5353-97B4-B1FDD4439B82}"/>
          </ac:grpSpMkLst>
        </pc:grpChg>
      </pc:sldChg>
      <pc:sldChg chg="del">
        <pc:chgData name="Imogen Sackett" userId="983d8044-f657-429e-ae38-3185fb507e2d" providerId="ADAL" clId="{2827CE17-C572-4005-9C78-C7261AE79D56}" dt="2023-08-23T21:35:12.388" v="0" actId="47"/>
        <pc:sldMkLst>
          <pc:docMk/>
          <pc:sldMk cId="1851461507" sldId="412"/>
        </pc:sldMkLst>
      </pc:sldChg>
      <pc:sldChg chg="del">
        <pc:chgData name="Imogen Sackett" userId="983d8044-f657-429e-ae38-3185fb507e2d" providerId="ADAL" clId="{2827CE17-C572-4005-9C78-C7261AE79D56}" dt="2023-08-23T21:35:12.388" v="0" actId="47"/>
        <pc:sldMkLst>
          <pc:docMk/>
          <pc:sldMk cId="263608569" sldId="414"/>
        </pc:sldMkLst>
      </pc:sldChg>
      <pc:sldChg chg="del">
        <pc:chgData name="Imogen Sackett" userId="983d8044-f657-429e-ae38-3185fb507e2d" providerId="ADAL" clId="{2827CE17-C572-4005-9C78-C7261AE79D56}" dt="2023-08-23T21:35:12.388" v="0" actId="47"/>
        <pc:sldMkLst>
          <pc:docMk/>
          <pc:sldMk cId="1111767118" sldId="415"/>
        </pc:sldMkLst>
      </pc:sldChg>
      <pc:sldChg chg="del">
        <pc:chgData name="Imogen Sackett" userId="983d8044-f657-429e-ae38-3185fb507e2d" providerId="ADAL" clId="{2827CE17-C572-4005-9C78-C7261AE79D56}" dt="2023-08-23T21:35:12.388" v="0" actId="47"/>
        <pc:sldMkLst>
          <pc:docMk/>
          <pc:sldMk cId="1012641989" sldId="416"/>
        </pc:sldMkLst>
      </pc:sldChg>
      <pc:sldChg chg="del">
        <pc:chgData name="Imogen Sackett" userId="983d8044-f657-429e-ae38-3185fb507e2d" providerId="ADAL" clId="{2827CE17-C572-4005-9C78-C7261AE79D56}" dt="2023-08-23T21:35:12.388" v="0" actId="47"/>
        <pc:sldMkLst>
          <pc:docMk/>
          <pc:sldMk cId="1794431672" sldId="417"/>
        </pc:sldMkLst>
      </pc:sldChg>
      <pc:sldChg chg="addSp delSp modSp mod modAnim">
        <pc:chgData name="Imogen Sackett" userId="983d8044-f657-429e-ae38-3185fb507e2d" providerId="ADAL" clId="{2827CE17-C572-4005-9C78-C7261AE79D56}" dt="2023-08-24T15:51:01.330" v="1919" actId="478"/>
        <pc:sldMkLst>
          <pc:docMk/>
          <pc:sldMk cId="1872222110" sldId="418"/>
        </pc:sldMkLst>
        <pc:spChg chg="mod">
          <ac:chgData name="Imogen Sackett" userId="983d8044-f657-429e-ae38-3185fb507e2d" providerId="ADAL" clId="{2827CE17-C572-4005-9C78-C7261AE79D56}" dt="2023-08-24T14:07:47.397" v="1295" actId="6549"/>
          <ac:spMkLst>
            <pc:docMk/>
            <pc:sldMk cId="1872222110" sldId="418"/>
            <ac:spMk id="4" creationId="{0F561923-9D25-29D7-0A18-6C61615B7AD8}"/>
          </ac:spMkLst>
        </pc:spChg>
        <pc:spChg chg="mod">
          <ac:chgData name="Imogen Sackett" userId="983d8044-f657-429e-ae38-3185fb507e2d" providerId="ADAL" clId="{2827CE17-C572-4005-9C78-C7261AE79D56}" dt="2023-08-24T14:25:55.294" v="1356" actId="207"/>
          <ac:spMkLst>
            <pc:docMk/>
            <pc:sldMk cId="1872222110" sldId="418"/>
            <ac:spMk id="9" creationId="{48EEF7C6-2C4B-63D0-75D4-455CFF97B9C7}"/>
          </ac:spMkLst>
        </pc:spChg>
        <pc:spChg chg="del">
          <ac:chgData name="Imogen Sackett" userId="983d8044-f657-429e-ae38-3185fb507e2d" providerId="ADAL" clId="{2827CE17-C572-4005-9C78-C7261AE79D56}" dt="2023-08-24T14:06:47.273" v="1287" actId="478"/>
          <ac:spMkLst>
            <pc:docMk/>
            <pc:sldMk cId="1872222110" sldId="418"/>
            <ac:spMk id="17" creationId="{89147E1E-30C9-F849-3122-9BC23B953E45}"/>
          </ac:spMkLst>
        </pc:spChg>
        <pc:grpChg chg="del">
          <ac:chgData name="Imogen Sackett" userId="983d8044-f657-429e-ae38-3185fb507e2d" providerId="ADAL" clId="{2827CE17-C572-4005-9C78-C7261AE79D56}" dt="2023-08-24T14:06:47.273" v="1287" actId="478"/>
          <ac:grpSpMkLst>
            <pc:docMk/>
            <pc:sldMk cId="1872222110" sldId="418"/>
            <ac:grpSpMk id="2" creationId="{FBEF5F0F-AC23-AB1D-37A8-107461AFF77F}"/>
          </ac:grpSpMkLst>
        </pc:grpChg>
        <pc:grpChg chg="add mod">
          <ac:chgData name="Imogen Sackett" userId="983d8044-f657-429e-ae38-3185fb507e2d" providerId="ADAL" clId="{2827CE17-C572-4005-9C78-C7261AE79D56}" dt="2023-08-24T14:10:07.083" v="1324" actId="1076"/>
          <ac:grpSpMkLst>
            <pc:docMk/>
            <pc:sldMk cId="1872222110" sldId="418"/>
            <ac:grpSpMk id="6" creationId="{CC188A10-2126-CDD4-A127-99EBEBE85EF0}"/>
          </ac:grpSpMkLst>
        </pc:grpChg>
        <pc:picChg chg="mod">
          <ac:chgData name="Imogen Sackett" userId="983d8044-f657-429e-ae38-3185fb507e2d" providerId="ADAL" clId="{2827CE17-C572-4005-9C78-C7261AE79D56}" dt="2023-08-24T14:07:20.452" v="1288"/>
          <ac:picMkLst>
            <pc:docMk/>
            <pc:sldMk cId="1872222110" sldId="418"/>
            <ac:picMk id="8" creationId="{CF75E569-49A0-7A85-7AAF-63A24104FB58}"/>
          </ac:picMkLst>
        </pc:picChg>
        <pc:picChg chg="mod">
          <ac:chgData name="Imogen Sackett" userId="983d8044-f657-429e-ae38-3185fb507e2d" providerId="ADAL" clId="{2827CE17-C572-4005-9C78-C7261AE79D56}" dt="2023-08-24T14:07:20.452" v="1288"/>
          <ac:picMkLst>
            <pc:docMk/>
            <pc:sldMk cId="1872222110" sldId="418"/>
            <ac:picMk id="10" creationId="{53BFB1B6-F1D0-3B94-ABCC-E011B74D5C53}"/>
          </ac:picMkLst>
        </pc:picChg>
        <pc:picChg chg="mod">
          <ac:chgData name="Imogen Sackett" userId="983d8044-f657-429e-ae38-3185fb507e2d" providerId="ADAL" clId="{2827CE17-C572-4005-9C78-C7261AE79D56}" dt="2023-08-24T14:07:29.067" v="1290" actId="1076"/>
          <ac:picMkLst>
            <pc:docMk/>
            <pc:sldMk cId="1872222110" sldId="418"/>
            <ac:picMk id="13" creationId="{638E1110-0B37-0039-1445-9E4926830AA9}"/>
          </ac:picMkLst>
        </pc:picChg>
        <pc:picChg chg="mod">
          <ac:chgData name="Imogen Sackett" userId="983d8044-f657-429e-ae38-3185fb507e2d" providerId="ADAL" clId="{2827CE17-C572-4005-9C78-C7261AE79D56}" dt="2023-08-24T14:07:20.452" v="1288"/>
          <ac:picMkLst>
            <pc:docMk/>
            <pc:sldMk cId="1872222110" sldId="418"/>
            <ac:picMk id="14" creationId="{B034E1A3-D8B8-90F0-44F6-1BD1DAED6D7F}"/>
          </ac:picMkLst>
        </pc:picChg>
        <pc:picChg chg="mod">
          <ac:chgData name="Imogen Sackett" userId="983d8044-f657-429e-ae38-3185fb507e2d" providerId="ADAL" clId="{2827CE17-C572-4005-9C78-C7261AE79D56}" dt="2023-08-24T14:07:20.452" v="1288"/>
          <ac:picMkLst>
            <pc:docMk/>
            <pc:sldMk cId="1872222110" sldId="418"/>
            <ac:picMk id="18" creationId="{12CD2971-8042-FC7C-2EB1-4B0E43573D1B}"/>
          </ac:picMkLst>
        </pc:picChg>
        <pc:picChg chg="mod">
          <ac:chgData name="Imogen Sackett" userId="983d8044-f657-429e-ae38-3185fb507e2d" providerId="ADAL" clId="{2827CE17-C572-4005-9C78-C7261AE79D56}" dt="2023-08-24T14:07:20.452" v="1288"/>
          <ac:picMkLst>
            <pc:docMk/>
            <pc:sldMk cId="1872222110" sldId="418"/>
            <ac:picMk id="19" creationId="{8DBD2CDE-3BA4-9417-197E-125BF3295B36}"/>
          </ac:picMkLst>
        </pc:picChg>
        <pc:picChg chg="mod">
          <ac:chgData name="Imogen Sackett" userId="983d8044-f657-429e-ae38-3185fb507e2d" providerId="ADAL" clId="{2827CE17-C572-4005-9C78-C7261AE79D56}" dt="2023-08-24T14:07:20.452" v="1288"/>
          <ac:picMkLst>
            <pc:docMk/>
            <pc:sldMk cId="1872222110" sldId="418"/>
            <ac:picMk id="20" creationId="{809CEC36-CD26-9B00-A650-61C445B066B2}"/>
          </ac:picMkLst>
        </pc:picChg>
        <pc:picChg chg="add del mod">
          <ac:chgData name="Imogen Sackett" userId="983d8044-f657-429e-ae38-3185fb507e2d" providerId="ADAL" clId="{2827CE17-C572-4005-9C78-C7261AE79D56}" dt="2023-08-24T15:51:01.330" v="1919" actId="478"/>
          <ac:picMkLst>
            <pc:docMk/>
            <pc:sldMk cId="1872222110" sldId="418"/>
            <ac:picMk id="22" creationId="{DA9FFE0E-8B3C-E996-F4B7-00500CE3D868}"/>
          </ac:picMkLst>
        </pc:picChg>
        <pc:picChg chg="add del mod ord">
          <ac:chgData name="Imogen Sackett" userId="983d8044-f657-429e-ae38-3185fb507e2d" providerId="ADAL" clId="{2827CE17-C572-4005-9C78-C7261AE79D56}" dt="2023-08-24T14:25:57.561" v="1360" actId="478"/>
          <ac:picMkLst>
            <pc:docMk/>
            <pc:sldMk cId="1872222110" sldId="418"/>
            <ac:picMk id="24" creationId="{0F1F2ABE-D784-E9D1-B639-CD84D66F46C8}"/>
          </ac:picMkLst>
        </pc:picChg>
      </pc:sldChg>
      <pc:sldChg chg="del">
        <pc:chgData name="Imogen Sackett" userId="983d8044-f657-429e-ae38-3185fb507e2d" providerId="ADAL" clId="{2827CE17-C572-4005-9C78-C7261AE79D56}" dt="2023-08-23T21:35:12.388" v="0" actId="47"/>
        <pc:sldMkLst>
          <pc:docMk/>
          <pc:sldMk cId="233216870" sldId="419"/>
        </pc:sldMkLst>
      </pc:sldChg>
      <pc:sldChg chg="addSp delSp modSp mod modAnim">
        <pc:chgData name="Imogen Sackett" userId="983d8044-f657-429e-ae38-3185fb507e2d" providerId="ADAL" clId="{2827CE17-C572-4005-9C78-C7261AE79D56}" dt="2023-08-24T12:13:52.776" v="311" actId="478"/>
        <pc:sldMkLst>
          <pc:docMk/>
          <pc:sldMk cId="3886968850" sldId="420"/>
        </pc:sldMkLst>
        <pc:spChg chg="mod">
          <ac:chgData name="Imogen Sackett" userId="983d8044-f657-429e-ae38-3185fb507e2d" providerId="ADAL" clId="{2827CE17-C572-4005-9C78-C7261AE79D56}" dt="2023-08-24T11:42:35.373" v="195" actId="14100"/>
          <ac:spMkLst>
            <pc:docMk/>
            <pc:sldMk cId="3886968850" sldId="420"/>
            <ac:spMk id="3" creationId="{B6B51D7C-949E-AFCC-47DB-C7E286EAE341}"/>
          </ac:spMkLst>
        </pc:spChg>
        <pc:spChg chg="mod">
          <ac:chgData name="Imogen Sackett" userId="983d8044-f657-429e-ae38-3185fb507e2d" providerId="ADAL" clId="{2827CE17-C572-4005-9C78-C7261AE79D56}" dt="2023-08-24T12:08:25.286" v="233" actId="14100"/>
          <ac:spMkLst>
            <pc:docMk/>
            <pc:sldMk cId="3886968850" sldId="420"/>
            <ac:spMk id="4" creationId="{9405C7F2-9697-561A-C493-A76FB41E9D16}"/>
          </ac:spMkLst>
        </pc:spChg>
        <pc:spChg chg="mod">
          <ac:chgData name="Imogen Sackett" userId="983d8044-f657-429e-ae38-3185fb507e2d" providerId="ADAL" clId="{2827CE17-C572-4005-9C78-C7261AE79D56}" dt="2023-08-24T11:21:42.465" v="114" actId="14100"/>
          <ac:spMkLst>
            <pc:docMk/>
            <pc:sldMk cId="3886968850" sldId="420"/>
            <ac:spMk id="5" creationId="{803E35B3-008F-4126-994D-FB50DC6D30E3}"/>
          </ac:spMkLst>
        </pc:spChg>
        <pc:spChg chg="del mod ord">
          <ac:chgData name="Imogen Sackett" userId="983d8044-f657-429e-ae38-3185fb507e2d" providerId="ADAL" clId="{2827CE17-C572-4005-9C78-C7261AE79D56}" dt="2023-08-24T12:13:52.776" v="311" actId="478"/>
          <ac:spMkLst>
            <pc:docMk/>
            <pc:sldMk cId="3886968850" sldId="420"/>
            <ac:spMk id="6" creationId="{477CE9E1-42EE-2BF4-3941-E585BA74B4C8}"/>
          </ac:spMkLst>
        </pc:spChg>
        <pc:spChg chg="mod">
          <ac:chgData name="Imogen Sackett" userId="983d8044-f657-429e-ae38-3185fb507e2d" providerId="ADAL" clId="{2827CE17-C572-4005-9C78-C7261AE79D56}" dt="2023-08-24T11:42:00.233" v="190" actId="164"/>
          <ac:spMkLst>
            <pc:docMk/>
            <pc:sldMk cId="3886968850" sldId="420"/>
            <ac:spMk id="7" creationId="{7589670C-1DCC-4564-9950-93BADC618BB1}"/>
          </ac:spMkLst>
        </pc:spChg>
        <pc:spChg chg="del">
          <ac:chgData name="Imogen Sackett" userId="983d8044-f657-429e-ae38-3185fb507e2d" providerId="ADAL" clId="{2827CE17-C572-4005-9C78-C7261AE79D56}" dt="2023-08-24T11:21:23.606" v="110" actId="478"/>
          <ac:spMkLst>
            <pc:docMk/>
            <pc:sldMk cId="3886968850" sldId="420"/>
            <ac:spMk id="10" creationId="{D76091B8-61C9-454A-BCF6-037969BEABA1}"/>
          </ac:spMkLst>
        </pc:spChg>
        <pc:spChg chg="add mod">
          <ac:chgData name="Imogen Sackett" userId="983d8044-f657-429e-ae38-3185fb507e2d" providerId="ADAL" clId="{2827CE17-C572-4005-9C78-C7261AE79D56}" dt="2023-08-24T12:13:11.166" v="303" actId="164"/>
          <ac:spMkLst>
            <pc:docMk/>
            <pc:sldMk cId="3886968850" sldId="420"/>
            <ac:spMk id="18" creationId="{11596CDE-2789-E641-3B3E-1AB342DF641F}"/>
          </ac:spMkLst>
        </pc:spChg>
        <pc:spChg chg="add mod">
          <ac:chgData name="Imogen Sackett" userId="983d8044-f657-429e-ae38-3185fb507e2d" providerId="ADAL" clId="{2827CE17-C572-4005-9C78-C7261AE79D56}" dt="2023-08-24T12:13:11.166" v="303" actId="164"/>
          <ac:spMkLst>
            <pc:docMk/>
            <pc:sldMk cId="3886968850" sldId="420"/>
            <ac:spMk id="20" creationId="{9CFA58B4-04B5-0088-A954-4649553DD9EF}"/>
          </ac:spMkLst>
        </pc:spChg>
        <pc:grpChg chg="add mod">
          <ac:chgData name="Imogen Sackett" userId="983d8044-f657-429e-ae38-3185fb507e2d" providerId="ADAL" clId="{2827CE17-C572-4005-9C78-C7261AE79D56}" dt="2023-08-24T12:09:13.706" v="240" actId="1076"/>
          <ac:grpSpMkLst>
            <pc:docMk/>
            <pc:sldMk cId="3886968850" sldId="420"/>
            <ac:grpSpMk id="15" creationId="{11DE724E-BB7B-2EE8-4547-7CEB6234D1BB}"/>
          </ac:grpSpMkLst>
        </pc:grpChg>
        <pc:grpChg chg="add del mod">
          <ac:chgData name="Imogen Sackett" userId="983d8044-f657-429e-ae38-3185fb507e2d" providerId="ADAL" clId="{2827CE17-C572-4005-9C78-C7261AE79D56}" dt="2023-08-24T12:13:14.999" v="304" actId="478"/>
          <ac:grpSpMkLst>
            <pc:docMk/>
            <pc:sldMk cId="3886968850" sldId="420"/>
            <ac:grpSpMk id="21" creationId="{9748CBAA-B675-AAD6-0868-86D5FD387944}"/>
          </ac:grpSpMkLst>
        </pc:grpChg>
        <pc:picChg chg="del mod">
          <ac:chgData name="Imogen Sackett" userId="983d8044-f657-429e-ae38-3185fb507e2d" providerId="ADAL" clId="{2827CE17-C572-4005-9C78-C7261AE79D56}" dt="2023-08-24T11:40:59.268" v="181" actId="478"/>
          <ac:picMkLst>
            <pc:docMk/>
            <pc:sldMk cId="3886968850" sldId="420"/>
            <ac:picMk id="8" creationId="{307E76A8-99D0-A6F3-9E4D-52CE01E44A83}"/>
          </ac:picMkLst>
        </pc:picChg>
        <pc:picChg chg="add del mod">
          <ac:chgData name="Imogen Sackett" userId="983d8044-f657-429e-ae38-3185fb507e2d" providerId="ADAL" clId="{2827CE17-C572-4005-9C78-C7261AE79D56}" dt="2023-08-24T11:36:52.863" v="146" actId="478"/>
          <ac:picMkLst>
            <pc:docMk/>
            <pc:sldMk cId="3886968850" sldId="420"/>
            <ac:picMk id="9" creationId="{4EE7E126-E485-298E-DB1A-23C92E40D323}"/>
          </ac:picMkLst>
        </pc:picChg>
        <pc:picChg chg="del mod">
          <ac:chgData name="Imogen Sackett" userId="983d8044-f657-429e-ae38-3185fb507e2d" providerId="ADAL" clId="{2827CE17-C572-4005-9C78-C7261AE79D56}" dt="2023-08-24T11:37:26.385" v="158" actId="478"/>
          <ac:picMkLst>
            <pc:docMk/>
            <pc:sldMk cId="3886968850" sldId="420"/>
            <ac:picMk id="11" creationId="{3A33B0DD-90CE-AC29-BDC9-754BA641D40C}"/>
          </ac:picMkLst>
        </pc:picChg>
        <pc:picChg chg="add mod">
          <ac:chgData name="Imogen Sackett" userId="983d8044-f657-429e-ae38-3185fb507e2d" providerId="ADAL" clId="{2827CE17-C572-4005-9C78-C7261AE79D56}" dt="2023-08-24T11:37:07.977" v="152" actId="14100"/>
          <ac:picMkLst>
            <pc:docMk/>
            <pc:sldMk cId="3886968850" sldId="420"/>
            <ac:picMk id="13" creationId="{9F123530-86D5-0E7F-DD5C-B38B65D43601}"/>
          </ac:picMkLst>
        </pc:picChg>
        <pc:picChg chg="add mod">
          <ac:chgData name="Imogen Sackett" userId="983d8044-f657-429e-ae38-3185fb507e2d" providerId="ADAL" clId="{2827CE17-C572-4005-9C78-C7261AE79D56}" dt="2023-08-24T12:08:04.946" v="230" actId="1035"/>
          <ac:picMkLst>
            <pc:docMk/>
            <pc:sldMk cId="3886968850" sldId="420"/>
            <ac:picMk id="14" creationId="{4729E0C0-5495-FF36-43D5-CFDCE2988C8D}"/>
          </ac:picMkLst>
        </pc:picChg>
        <pc:picChg chg="add mod">
          <ac:chgData name="Imogen Sackett" userId="983d8044-f657-429e-ae38-3185fb507e2d" providerId="ADAL" clId="{2827CE17-C572-4005-9C78-C7261AE79D56}" dt="2023-08-24T12:13:11.166" v="303" actId="164"/>
          <ac:picMkLst>
            <pc:docMk/>
            <pc:sldMk cId="3886968850" sldId="420"/>
            <ac:picMk id="17" creationId="{FCA1A1B8-6A76-7958-D4C0-25235E8E80AD}"/>
          </ac:picMkLst>
        </pc:picChg>
        <pc:picChg chg="add mod modCrop">
          <ac:chgData name="Imogen Sackett" userId="983d8044-f657-429e-ae38-3185fb507e2d" providerId="ADAL" clId="{2827CE17-C572-4005-9C78-C7261AE79D56}" dt="2023-08-24T12:13:34.132" v="307" actId="732"/>
          <ac:picMkLst>
            <pc:docMk/>
            <pc:sldMk cId="3886968850" sldId="420"/>
            <ac:picMk id="22" creationId="{52DAC170-BD31-9055-E96E-962695E8558C}"/>
          </ac:picMkLst>
        </pc:picChg>
        <pc:picChg chg="add del mod">
          <ac:chgData name="Imogen Sackett" userId="983d8044-f657-429e-ae38-3185fb507e2d" providerId="ADAL" clId="{2827CE17-C572-4005-9C78-C7261AE79D56}" dt="2023-08-24T11:40:10.643" v="171" actId="478"/>
          <ac:picMkLst>
            <pc:docMk/>
            <pc:sldMk cId="3886968850" sldId="420"/>
            <ac:picMk id="1026" creationId="{80B80E3C-8541-449E-8270-A1EAC2D7CF0C}"/>
          </ac:picMkLst>
        </pc:picChg>
      </pc:sldChg>
      <pc:sldChg chg="del">
        <pc:chgData name="Imogen Sackett" userId="983d8044-f657-429e-ae38-3185fb507e2d" providerId="ADAL" clId="{2827CE17-C572-4005-9C78-C7261AE79D56}" dt="2023-08-24T13:22:22.971" v="843" actId="47"/>
        <pc:sldMkLst>
          <pc:docMk/>
          <pc:sldMk cId="1698064078" sldId="421"/>
        </pc:sldMkLst>
      </pc:sldChg>
      <pc:sldChg chg="del">
        <pc:chgData name="Imogen Sackett" userId="983d8044-f657-429e-ae38-3185fb507e2d" providerId="ADAL" clId="{2827CE17-C572-4005-9C78-C7261AE79D56}" dt="2023-08-24T13:39:34.011" v="1097" actId="47"/>
        <pc:sldMkLst>
          <pc:docMk/>
          <pc:sldMk cId="1364277673" sldId="422"/>
        </pc:sldMkLst>
      </pc:sldChg>
      <pc:sldChg chg="addSp delSp modSp mod delAnim modAnim">
        <pc:chgData name="Imogen Sackett" userId="983d8044-f657-429e-ae38-3185fb507e2d" providerId="ADAL" clId="{2827CE17-C572-4005-9C78-C7261AE79D56}" dt="2023-08-24T13:52:57.714" v="1236" actId="478"/>
        <pc:sldMkLst>
          <pc:docMk/>
          <pc:sldMk cId="410809266" sldId="423"/>
        </pc:sldMkLst>
        <pc:spChg chg="mod">
          <ac:chgData name="Imogen Sackett" userId="983d8044-f657-429e-ae38-3185fb507e2d" providerId="ADAL" clId="{2827CE17-C572-4005-9C78-C7261AE79D56}" dt="2023-08-24T13:48:10.572" v="1144" actId="14100"/>
          <ac:spMkLst>
            <pc:docMk/>
            <pc:sldMk cId="410809266" sldId="423"/>
            <ac:spMk id="3" creationId="{1BEC0484-62D6-C8EB-702B-EF4B4F24197F}"/>
          </ac:spMkLst>
        </pc:spChg>
        <pc:spChg chg="mod">
          <ac:chgData name="Imogen Sackett" userId="983d8044-f657-429e-ae38-3185fb507e2d" providerId="ADAL" clId="{2827CE17-C572-4005-9C78-C7261AE79D56}" dt="2023-08-24T13:48:24.352" v="1148" actId="1076"/>
          <ac:spMkLst>
            <pc:docMk/>
            <pc:sldMk cId="410809266" sldId="423"/>
            <ac:spMk id="9" creationId="{7BFFBAB6-0C6C-1574-543D-EA36E17F9046}"/>
          </ac:spMkLst>
        </pc:spChg>
        <pc:spChg chg="del mod">
          <ac:chgData name="Imogen Sackett" userId="983d8044-f657-429e-ae38-3185fb507e2d" providerId="ADAL" clId="{2827CE17-C572-4005-9C78-C7261AE79D56}" dt="2023-08-24T13:52:11.422" v="1235" actId="478"/>
          <ac:spMkLst>
            <pc:docMk/>
            <pc:sldMk cId="410809266" sldId="423"/>
            <ac:spMk id="10" creationId="{91BB7643-722B-668A-FAB0-73AF7F30F1C1}"/>
          </ac:spMkLst>
        </pc:spChg>
        <pc:spChg chg="del">
          <ac:chgData name="Imogen Sackett" userId="983d8044-f657-429e-ae38-3185fb507e2d" providerId="ADAL" clId="{2827CE17-C572-4005-9C78-C7261AE79D56}" dt="2023-08-24T13:40:39.356" v="1103" actId="478"/>
          <ac:spMkLst>
            <pc:docMk/>
            <pc:sldMk cId="410809266" sldId="423"/>
            <ac:spMk id="11" creationId="{B6739C0E-3716-A890-FE78-C9236E1E952E}"/>
          </ac:spMkLst>
        </pc:spChg>
        <pc:spChg chg="add del mod">
          <ac:chgData name="Imogen Sackett" userId="983d8044-f657-429e-ae38-3185fb507e2d" providerId="ADAL" clId="{2827CE17-C572-4005-9C78-C7261AE79D56}" dt="2023-08-24T13:51:35.451" v="1226" actId="478"/>
          <ac:spMkLst>
            <pc:docMk/>
            <pc:sldMk cId="410809266" sldId="423"/>
            <ac:spMk id="21" creationId="{38DD9B30-723D-C7EC-A64F-AC6A6A3842B9}"/>
          </ac:spMkLst>
        </pc:spChg>
        <pc:spChg chg="add del mod">
          <ac:chgData name="Imogen Sackett" userId="983d8044-f657-429e-ae38-3185fb507e2d" providerId="ADAL" clId="{2827CE17-C572-4005-9C78-C7261AE79D56}" dt="2023-08-24T13:51:36.986" v="1227" actId="478"/>
          <ac:spMkLst>
            <pc:docMk/>
            <pc:sldMk cId="410809266" sldId="423"/>
            <ac:spMk id="24" creationId="{C9D47986-3870-617E-1023-5EEAF9CA90C6}"/>
          </ac:spMkLst>
        </pc:spChg>
        <pc:grpChg chg="add mod">
          <ac:chgData name="Imogen Sackett" userId="983d8044-f657-429e-ae38-3185fb507e2d" providerId="ADAL" clId="{2827CE17-C572-4005-9C78-C7261AE79D56}" dt="2023-08-24T13:48:14.489" v="1145" actId="1076"/>
          <ac:grpSpMkLst>
            <pc:docMk/>
            <pc:sldMk cId="410809266" sldId="423"/>
            <ac:grpSpMk id="7" creationId="{6F232DA7-447E-3C34-841A-B0DD5A6F87C0}"/>
          </ac:grpSpMkLst>
        </pc:grpChg>
        <pc:grpChg chg="del mod">
          <ac:chgData name="Imogen Sackett" userId="983d8044-f657-429e-ae38-3185fb507e2d" providerId="ADAL" clId="{2827CE17-C572-4005-9C78-C7261AE79D56}" dt="2023-08-24T13:52:57.714" v="1236" actId="478"/>
          <ac:grpSpMkLst>
            <pc:docMk/>
            <pc:sldMk cId="410809266" sldId="423"/>
            <ac:grpSpMk id="63" creationId="{0A98573B-4FAC-4AC0-EE2D-8F6E5E5266B0}"/>
          </ac:grpSpMkLst>
        </pc:grpChg>
        <pc:picChg chg="add mod">
          <ac:chgData name="Imogen Sackett" userId="983d8044-f657-429e-ae38-3185fb507e2d" providerId="ADAL" clId="{2827CE17-C572-4005-9C78-C7261AE79D56}" dt="2023-08-24T13:44:31.321" v="1110" actId="14100"/>
          <ac:picMkLst>
            <pc:docMk/>
            <pc:sldMk cId="410809266" sldId="423"/>
            <ac:picMk id="5" creationId="{CDEDB6EF-738A-4530-14D5-D2CF640B2E66}"/>
          </ac:picMkLst>
        </pc:picChg>
        <pc:picChg chg="mod">
          <ac:chgData name="Imogen Sackett" userId="983d8044-f657-429e-ae38-3185fb507e2d" providerId="ADAL" clId="{2827CE17-C572-4005-9C78-C7261AE79D56}" dt="2023-08-24T13:45:58.907" v="1122"/>
          <ac:picMkLst>
            <pc:docMk/>
            <pc:sldMk cId="410809266" sldId="423"/>
            <ac:picMk id="8" creationId="{BC1C3FAC-C957-EF53-5E8C-8C3EF3D51F63}"/>
          </ac:picMkLst>
        </pc:picChg>
        <pc:picChg chg="mod">
          <ac:chgData name="Imogen Sackett" userId="983d8044-f657-429e-ae38-3185fb507e2d" providerId="ADAL" clId="{2827CE17-C572-4005-9C78-C7261AE79D56}" dt="2023-08-24T13:45:58.907" v="1122"/>
          <ac:picMkLst>
            <pc:docMk/>
            <pc:sldMk cId="410809266" sldId="423"/>
            <ac:picMk id="12" creationId="{AF49C4EF-9612-D8EB-6C07-8339118118DF}"/>
          </ac:picMkLst>
        </pc:picChg>
        <pc:picChg chg="del mod">
          <ac:chgData name="Imogen Sackett" userId="983d8044-f657-429e-ae38-3185fb507e2d" providerId="ADAL" clId="{2827CE17-C572-4005-9C78-C7261AE79D56}" dt="2023-08-24T13:46:03.295" v="1123" actId="478"/>
          <ac:picMkLst>
            <pc:docMk/>
            <pc:sldMk cId="410809266" sldId="423"/>
            <ac:picMk id="13" creationId="{D3BF15D1-DF08-1369-F036-B80C0E2183E2}"/>
          </ac:picMkLst>
        </pc:picChg>
        <pc:picChg chg="mod">
          <ac:chgData name="Imogen Sackett" userId="983d8044-f657-429e-ae38-3185fb507e2d" providerId="ADAL" clId="{2827CE17-C572-4005-9C78-C7261AE79D56}" dt="2023-08-24T13:45:58.907" v="1122"/>
          <ac:picMkLst>
            <pc:docMk/>
            <pc:sldMk cId="410809266" sldId="423"/>
            <ac:picMk id="14" creationId="{6BD70403-7D17-68FA-A10B-8455AFA79136}"/>
          </ac:picMkLst>
        </pc:picChg>
        <pc:picChg chg="mod">
          <ac:chgData name="Imogen Sackett" userId="983d8044-f657-429e-ae38-3185fb507e2d" providerId="ADAL" clId="{2827CE17-C572-4005-9C78-C7261AE79D56}" dt="2023-08-24T13:45:58.907" v="1122"/>
          <ac:picMkLst>
            <pc:docMk/>
            <pc:sldMk cId="410809266" sldId="423"/>
            <ac:picMk id="15" creationId="{F76D5F42-0E7F-30BC-9E1F-6B67DF27DC9B}"/>
          </ac:picMkLst>
        </pc:picChg>
        <pc:picChg chg="mod">
          <ac:chgData name="Imogen Sackett" userId="983d8044-f657-429e-ae38-3185fb507e2d" providerId="ADAL" clId="{2827CE17-C572-4005-9C78-C7261AE79D56}" dt="2023-08-24T13:45:58.907" v="1122"/>
          <ac:picMkLst>
            <pc:docMk/>
            <pc:sldMk cId="410809266" sldId="423"/>
            <ac:picMk id="16" creationId="{0DED2246-B8C9-6466-37CE-EC9E60C50786}"/>
          </ac:picMkLst>
        </pc:picChg>
        <pc:picChg chg="mod">
          <ac:chgData name="Imogen Sackett" userId="983d8044-f657-429e-ae38-3185fb507e2d" providerId="ADAL" clId="{2827CE17-C572-4005-9C78-C7261AE79D56}" dt="2023-08-24T13:45:58.907" v="1122"/>
          <ac:picMkLst>
            <pc:docMk/>
            <pc:sldMk cId="410809266" sldId="423"/>
            <ac:picMk id="17" creationId="{0A68148B-D4B6-5E1F-3128-310D88090000}"/>
          </ac:picMkLst>
        </pc:picChg>
        <pc:picChg chg="add del mod">
          <ac:chgData name="Imogen Sackett" userId="983d8044-f657-429e-ae38-3185fb507e2d" providerId="ADAL" clId="{2827CE17-C572-4005-9C78-C7261AE79D56}" dt="2023-08-24T13:52:10.422" v="1234" actId="478"/>
          <ac:picMkLst>
            <pc:docMk/>
            <pc:sldMk cId="410809266" sldId="423"/>
            <ac:picMk id="18" creationId="{F1625941-3EFB-C880-FAB9-F00EEAC6579F}"/>
          </ac:picMkLst>
        </pc:picChg>
        <pc:picChg chg="add del mod">
          <ac:chgData name="Imogen Sackett" userId="983d8044-f657-429e-ae38-3185fb507e2d" providerId="ADAL" clId="{2827CE17-C572-4005-9C78-C7261AE79D56}" dt="2023-08-24T13:52:09.574" v="1233" actId="478"/>
          <ac:picMkLst>
            <pc:docMk/>
            <pc:sldMk cId="410809266" sldId="423"/>
            <ac:picMk id="20" creationId="{4408E272-F069-C57C-6F59-F0E711613134}"/>
          </ac:picMkLst>
        </pc:picChg>
        <pc:picChg chg="add del mod">
          <ac:chgData name="Imogen Sackett" userId="983d8044-f657-429e-ae38-3185fb507e2d" providerId="ADAL" clId="{2827CE17-C572-4005-9C78-C7261AE79D56}" dt="2023-08-24T13:51:34.082" v="1224" actId="478"/>
          <ac:picMkLst>
            <pc:docMk/>
            <pc:sldMk cId="410809266" sldId="423"/>
            <ac:picMk id="23" creationId="{AEBFB759-1395-9079-3FB6-6B8A27479239}"/>
          </ac:picMkLst>
        </pc:picChg>
        <pc:picChg chg="add del">
          <ac:chgData name="Imogen Sackett" userId="983d8044-f657-429e-ae38-3185fb507e2d" providerId="ADAL" clId="{2827CE17-C572-4005-9C78-C7261AE79D56}" dt="2023-08-24T13:51:33.272" v="1223" actId="478"/>
          <ac:picMkLst>
            <pc:docMk/>
            <pc:sldMk cId="410809266" sldId="423"/>
            <ac:picMk id="25" creationId="{CE100DBE-D555-54A9-F222-4AD9335D3D9E}"/>
          </ac:picMkLst>
        </pc:picChg>
        <pc:picChg chg="add mod modCrop">
          <ac:chgData name="Imogen Sackett" userId="983d8044-f657-429e-ae38-3185fb507e2d" providerId="ADAL" clId="{2827CE17-C572-4005-9C78-C7261AE79D56}" dt="2023-08-24T13:51:53.952" v="1231" actId="732"/>
          <ac:picMkLst>
            <pc:docMk/>
            <pc:sldMk cId="410809266" sldId="423"/>
            <ac:picMk id="26" creationId="{A0E36A58-674A-4CB6-A77C-2D9EEE1F74A9}"/>
          </ac:picMkLst>
        </pc:picChg>
      </pc:sldChg>
      <pc:sldChg chg="del">
        <pc:chgData name="Imogen Sackett" userId="983d8044-f657-429e-ae38-3185fb507e2d" providerId="ADAL" clId="{2827CE17-C572-4005-9C78-C7261AE79D56}" dt="2023-08-24T15:21:26.964" v="1544" actId="47"/>
        <pc:sldMkLst>
          <pc:docMk/>
          <pc:sldMk cId="4292521876" sldId="424"/>
        </pc:sldMkLst>
      </pc:sldChg>
      <pc:sldChg chg="addSp delSp modSp mod">
        <pc:chgData name="Imogen Sackett" userId="983d8044-f657-429e-ae38-3185fb507e2d" providerId="ADAL" clId="{2827CE17-C572-4005-9C78-C7261AE79D56}" dt="2023-08-29T08:53:05.435" v="2015" actId="478"/>
        <pc:sldMkLst>
          <pc:docMk/>
          <pc:sldMk cId="52045122" sldId="425"/>
        </pc:sldMkLst>
        <pc:spChg chg="add mod ord">
          <ac:chgData name="Imogen Sackett" userId="983d8044-f657-429e-ae38-3185fb507e2d" providerId="ADAL" clId="{2827CE17-C572-4005-9C78-C7261AE79D56}" dt="2023-08-24T15:23:44.514" v="1580" actId="167"/>
          <ac:spMkLst>
            <pc:docMk/>
            <pc:sldMk cId="52045122" sldId="425"/>
            <ac:spMk id="5" creationId="{0F1ECAFB-03F0-6190-DEF2-BB287A176515}"/>
          </ac:spMkLst>
        </pc:spChg>
        <pc:spChg chg="del">
          <ac:chgData name="Imogen Sackett" userId="983d8044-f657-429e-ae38-3185fb507e2d" providerId="ADAL" clId="{2827CE17-C572-4005-9C78-C7261AE79D56}" dt="2023-08-24T15:23:47.697" v="1581" actId="478"/>
          <ac:spMkLst>
            <pc:docMk/>
            <pc:sldMk cId="52045122" sldId="425"/>
            <ac:spMk id="6" creationId="{55DE5789-D5EE-9908-082A-A309989FF235}"/>
          </ac:spMkLst>
        </pc:spChg>
        <pc:spChg chg="del">
          <ac:chgData name="Imogen Sackett" userId="983d8044-f657-429e-ae38-3185fb507e2d" providerId="ADAL" clId="{2827CE17-C572-4005-9C78-C7261AE79D56}" dt="2023-08-24T15:35:52.706" v="1741" actId="478"/>
          <ac:spMkLst>
            <pc:docMk/>
            <pc:sldMk cId="52045122" sldId="425"/>
            <ac:spMk id="11" creationId="{B6739C0E-3716-A890-FE78-C9236E1E952E}"/>
          </ac:spMkLst>
        </pc:spChg>
        <pc:spChg chg="mod">
          <ac:chgData name="Imogen Sackett" userId="983d8044-f657-429e-ae38-3185fb507e2d" providerId="ADAL" clId="{2827CE17-C572-4005-9C78-C7261AE79D56}" dt="2023-08-24T15:35:34.040" v="1738" actId="1035"/>
          <ac:spMkLst>
            <pc:docMk/>
            <pc:sldMk cId="52045122" sldId="425"/>
            <ac:spMk id="55" creationId="{647B86D3-2911-25A6-DAB5-992803094159}"/>
          </ac:spMkLst>
        </pc:spChg>
        <pc:spChg chg="mod">
          <ac:chgData name="Imogen Sackett" userId="983d8044-f657-429e-ae38-3185fb507e2d" providerId="ADAL" clId="{2827CE17-C572-4005-9C78-C7261AE79D56}" dt="2023-08-24T15:38:07.556" v="1764" actId="14100"/>
          <ac:spMkLst>
            <pc:docMk/>
            <pc:sldMk cId="52045122" sldId="425"/>
            <ac:spMk id="56" creationId="{605129DA-D898-7BF5-238E-39DFB4F01D64}"/>
          </ac:spMkLst>
        </pc:spChg>
        <pc:spChg chg="mod">
          <ac:chgData name="Imogen Sackett" userId="983d8044-f657-429e-ae38-3185fb507e2d" providerId="ADAL" clId="{2827CE17-C572-4005-9C78-C7261AE79D56}" dt="2023-08-24T15:38:10.905" v="1765" actId="1076"/>
          <ac:spMkLst>
            <pc:docMk/>
            <pc:sldMk cId="52045122" sldId="425"/>
            <ac:spMk id="57" creationId="{50AD1EFB-F88E-B5C8-C253-4E4EBFEBF942}"/>
          </ac:spMkLst>
        </pc:spChg>
        <pc:spChg chg="del mod">
          <ac:chgData name="Imogen Sackett" userId="983d8044-f657-429e-ae38-3185fb507e2d" providerId="ADAL" clId="{2827CE17-C572-4005-9C78-C7261AE79D56}" dt="2023-08-24T15:35:07.694" v="1726" actId="478"/>
          <ac:spMkLst>
            <pc:docMk/>
            <pc:sldMk cId="52045122" sldId="425"/>
            <ac:spMk id="62" creationId="{6C898680-F8C4-99BE-1F99-488C85FF2644}"/>
          </ac:spMkLst>
        </pc:spChg>
        <pc:spChg chg="del mod">
          <ac:chgData name="Imogen Sackett" userId="983d8044-f657-429e-ae38-3185fb507e2d" providerId="ADAL" clId="{2827CE17-C572-4005-9C78-C7261AE79D56}" dt="2023-08-24T15:35:07.694" v="1726" actId="478"/>
          <ac:spMkLst>
            <pc:docMk/>
            <pc:sldMk cId="52045122" sldId="425"/>
            <ac:spMk id="63" creationId="{7F14830E-6719-73D7-AF4E-EB6E40266C14}"/>
          </ac:spMkLst>
        </pc:spChg>
        <pc:spChg chg="del mod">
          <ac:chgData name="Imogen Sackett" userId="983d8044-f657-429e-ae38-3185fb507e2d" providerId="ADAL" clId="{2827CE17-C572-4005-9C78-C7261AE79D56}" dt="2023-08-24T15:35:55.345" v="1742" actId="478"/>
          <ac:spMkLst>
            <pc:docMk/>
            <pc:sldMk cId="52045122" sldId="425"/>
            <ac:spMk id="72" creationId="{A6E24F9B-D80E-8058-A8B6-60E754105783}"/>
          </ac:spMkLst>
        </pc:spChg>
        <pc:grpChg chg="del mod">
          <ac:chgData name="Imogen Sackett" userId="983d8044-f657-429e-ae38-3185fb507e2d" providerId="ADAL" clId="{2827CE17-C572-4005-9C78-C7261AE79D56}" dt="2023-08-24T15:35:55.345" v="1742" actId="478"/>
          <ac:grpSpMkLst>
            <pc:docMk/>
            <pc:sldMk cId="52045122" sldId="425"/>
            <ac:grpSpMk id="3" creationId="{8F58DBF5-095C-D310-ADCC-C73DEA2FCB0C}"/>
          </ac:grpSpMkLst>
        </pc:grpChg>
        <pc:grpChg chg="del mod">
          <ac:chgData name="Imogen Sackett" userId="983d8044-f657-429e-ae38-3185fb507e2d" providerId="ADAL" clId="{2827CE17-C572-4005-9C78-C7261AE79D56}" dt="2023-08-24T15:35:55.345" v="1742" actId="478"/>
          <ac:grpSpMkLst>
            <pc:docMk/>
            <pc:sldMk cId="52045122" sldId="425"/>
            <ac:grpSpMk id="61" creationId="{01160E4A-A0B4-60F6-8A19-0817E82DC12F}"/>
          </ac:grpSpMkLst>
        </pc:grpChg>
        <pc:grpChg chg="del mod">
          <ac:chgData name="Imogen Sackett" userId="983d8044-f657-429e-ae38-3185fb507e2d" providerId="ADAL" clId="{2827CE17-C572-4005-9C78-C7261AE79D56}" dt="2023-08-24T15:35:55.345" v="1742" actId="478"/>
          <ac:grpSpMkLst>
            <pc:docMk/>
            <pc:sldMk cId="52045122" sldId="425"/>
            <ac:grpSpMk id="64" creationId="{9EC4CA84-E699-DAA2-1634-AB5CFA944A98}"/>
          </ac:grpSpMkLst>
        </pc:grpChg>
        <pc:graphicFrameChg chg="add mod ord modGraphic">
          <ac:chgData name="Imogen Sackett" userId="983d8044-f657-429e-ae38-3185fb507e2d" providerId="ADAL" clId="{2827CE17-C572-4005-9C78-C7261AE79D56}" dt="2023-08-24T15:34:56.184" v="1725" actId="113"/>
          <ac:graphicFrameMkLst>
            <pc:docMk/>
            <pc:sldMk cId="52045122" sldId="425"/>
            <ac:graphicFrameMk id="2" creationId="{89C82F52-96CE-E7A3-132B-A3655B4566FC}"/>
          </ac:graphicFrameMkLst>
        </pc:graphicFrameChg>
        <pc:picChg chg="add del mod">
          <ac:chgData name="Imogen Sackett" userId="983d8044-f657-429e-ae38-3185fb507e2d" providerId="ADAL" clId="{2827CE17-C572-4005-9C78-C7261AE79D56}" dt="2023-08-24T15:29:49.872" v="1662" actId="478"/>
          <ac:picMkLst>
            <pc:docMk/>
            <pc:sldMk cId="52045122" sldId="425"/>
            <ac:picMk id="8" creationId="{D153FD7F-A309-0FD3-FA28-AE0E96F442A5}"/>
          </ac:picMkLst>
        </pc:picChg>
        <pc:picChg chg="add del mod">
          <ac:chgData name="Imogen Sackett" userId="983d8044-f657-429e-ae38-3185fb507e2d" providerId="ADAL" clId="{2827CE17-C572-4005-9C78-C7261AE79D56}" dt="2023-08-24T15:29:49.872" v="1662" actId="478"/>
          <ac:picMkLst>
            <pc:docMk/>
            <pc:sldMk cId="52045122" sldId="425"/>
            <ac:picMk id="13" creationId="{D8D877AB-1280-E642-9C28-8139CF5A86DE}"/>
          </ac:picMkLst>
        </pc:picChg>
        <pc:picChg chg="add del mod">
          <ac:chgData name="Imogen Sackett" userId="983d8044-f657-429e-ae38-3185fb507e2d" providerId="ADAL" clId="{2827CE17-C572-4005-9C78-C7261AE79D56}" dt="2023-08-24T15:29:49.872" v="1662" actId="478"/>
          <ac:picMkLst>
            <pc:docMk/>
            <pc:sldMk cId="52045122" sldId="425"/>
            <ac:picMk id="15" creationId="{87AA94BD-B4B5-5AE4-8FA0-E3173B8DDDC3}"/>
          </ac:picMkLst>
        </pc:picChg>
        <pc:picChg chg="add del mod">
          <ac:chgData name="Imogen Sackett" userId="983d8044-f657-429e-ae38-3185fb507e2d" providerId="ADAL" clId="{2827CE17-C572-4005-9C78-C7261AE79D56}" dt="2023-08-24T15:29:49.872" v="1662" actId="478"/>
          <ac:picMkLst>
            <pc:docMk/>
            <pc:sldMk cId="52045122" sldId="425"/>
            <ac:picMk id="17" creationId="{5D1DDDBB-2179-5C74-F1A4-8B4F1CC53DF1}"/>
          </ac:picMkLst>
        </pc:picChg>
        <pc:picChg chg="add del mod">
          <ac:chgData name="Imogen Sackett" userId="983d8044-f657-429e-ae38-3185fb507e2d" providerId="ADAL" clId="{2827CE17-C572-4005-9C78-C7261AE79D56}" dt="2023-08-24T15:29:49.872" v="1662" actId="478"/>
          <ac:picMkLst>
            <pc:docMk/>
            <pc:sldMk cId="52045122" sldId="425"/>
            <ac:picMk id="19" creationId="{DA3AC4A5-E3C4-73F0-2BB2-9937431E8066}"/>
          </ac:picMkLst>
        </pc:picChg>
        <pc:picChg chg="add del mod">
          <ac:chgData name="Imogen Sackett" userId="983d8044-f657-429e-ae38-3185fb507e2d" providerId="ADAL" clId="{2827CE17-C572-4005-9C78-C7261AE79D56}" dt="2023-08-24T15:29:49.872" v="1662" actId="478"/>
          <ac:picMkLst>
            <pc:docMk/>
            <pc:sldMk cId="52045122" sldId="425"/>
            <ac:picMk id="21" creationId="{FF6D0D10-B3A2-BACB-F200-205FD1DE0985}"/>
          </ac:picMkLst>
        </pc:picChg>
        <pc:picChg chg="add del mod">
          <ac:chgData name="Imogen Sackett" userId="983d8044-f657-429e-ae38-3185fb507e2d" providerId="ADAL" clId="{2827CE17-C572-4005-9C78-C7261AE79D56}" dt="2023-08-24T15:29:49.872" v="1662" actId="478"/>
          <ac:picMkLst>
            <pc:docMk/>
            <pc:sldMk cId="52045122" sldId="425"/>
            <ac:picMk id="23" creationId="{FD1BCA78-8957-4256-B8FC-70B9C4DA7E2F}"/>
          </ac:picMkLst>
        </pc:picChg>
        <pc:picChg chg="add del mod">
          <ac:chgData name="Imogen Sackett" userId="983d8044-f657-429e-ae38-3185fb507e2d" providerId="ADAL" clId="{2827CE17-C572-4005-9C78-C7261AE79D56}" dt="2023-08-24T15:29:49.872" v="1662" actId="478"/>
          <ac:picMkLst>
            <pc:docMk/>
            <pc:sldMk cId="52045122" sldId="425"/>
            <ac:picMk id="25" creationId="{16037028-EBFE-2811-9757-7C001C629174}"/>
          </ac:picMkLst>
        </pc:picChg>
        <pc:picChg chg="add del mod">
          <ac:chgData name="Imogen Sackett" userId="983d8044-f657-429e-ae38-3185fb507e2d" providerId="ADAL" clId="{2827CE17-C572-4005-9C78-C7261AE79D56}" dt="2023-08-24T15:29:49.872" v="1662" actId="478"/>
          <ac:picMkLst>
            <pc:docMk/>
            <pc:sldMk cId="52045122" sldId="425"/>
            <ac:picMk id="27" creationId="{665746D1-ACA7-DD56-08A0-945096CF0986}"/>
          </ac:picMkLst>
        </pc:picChg>
        <pc:picChg chg="add del mod">
          <ac:chgData name="Imogen Sackett" userId="983d8044-f657-429e-ae38-3185fb507e2d" providerId="ADAL" clId="{2827CE17-C572-4005-9C78-C7261AE79D56}" dt="2023-08-24T15:29:49.872" v="1662" actId="478"/>
          <ac:picMkLst>
            <pc:docMk/>
            <pc:sldMk cId="52045122" sldId="425"/>
            <ac:picMk id="29" creationId="{F867559F-DCEA-FA8B-707E-2548226A0AD5}"/>
          </ac:picMkLst>
        </pc:picChg>
        <pc:picChg chg="add del mod">
          <ac:chgData name="Imogen Sackett" userId="983d8044-f657-429e-ae38-3185fb507e2d" providerId="ADAL" clId="{2827CE17-C572-4005-9C78-C7261AE79D56}" dt="2023-08-24T15:29:49.872" v="1662" actId="478"/>
          <ac:picMkLst>
            <pc:docMk/>
            <pc:sldMk cId="52045122" sldId="425"/>
            <ac:picMk id="31" creationId="{DAB24F96-79CD-54B9-019B-61A5C8441E31}"/>
          </ac:picMkLst>
        </pc:picChg>
        <pc:picChg chg="add mod">
          <ac:chgData name="Imogen Sackett" userId="983d8044-f657-429e-ae38-3185fb507e2d" providerId="ADAL" clId="{2827CE17-C572-4005-9C78-C7261AE79D56}" dt="2023-08-24T15:30:44.685" v="1671" actId="1076"/>
          <ac:picMkLst>
            <pc:docMk/>
            <pc:sldMk cId="52045122" sldId="425"/>
            <ac:picMk id="36" creationId="{6E5A8EFA-208A-2B04-747D-20B639C0CCC8}"/>
          </ac:picMkLst>
        </pc:picChg>
        <pc:picChg chg="add mod">
          <ac:chgData name="Imogen Sackett" userId="983d8044-f657-429e-ae38-3185fb507e2d" providerId="ADAL" clId="{2827CE17-C572-4005-9C78-C7261AE79D56}" dt="2023-08-24T15:31:06.174" v="1672" actId="1076"/>
          <ac:picMkLst>
            <pc:docMk/>
            <pc:sldMk cId="52045122" sldId="425"/>
            <ac:picMk id="38" creationId="{247CD2BA-1174-90BC-36F9-C47982964543}"/>
          </ac:picMkLst>
        </pc:picChg>
        <pc:picChg chg="add del mod">
          <ac:chgData name="Imogen Sackett" userId="983d8044-f657-429e-ae38-3185fb507e2d" providerId="ADAL" clId="{2827CE17-C572-4005-9C78-C7261AE79D56}" dt="2023-08-29T08:53:05.435" v="2015" actId="478"/>
          <ac:picMkLst>
            <pc:docMk/>
            <pc:sldMk cId="52045122" sldId="425"/>
            <ac:picMk id="40" creationId="{A4EE1F0F-7EF7-21B3-96A1-0B4D0AF8C1BE}"/>
          </ac:picMkLst>
        </pc:picChg>
        <pc:picChg chg="add mod">
          <ac:chgData name="Imogen Sackett" userId="983d8044-f657-429e-ae38-3185fb507e2d" providerId="ADAL" clId="{2827CE17-C572-4005-9C78-C7261AE79D56}" dt="2023-08-24T15:33:27.062" v="1695" actId="1076"/>
          <ac:picMkLst>
            <pc:docMk/>
            <pc:sldMk cId="52045122" sldId="425"/>
            <ac:picMk id="42" creationId="{12B187E6-2462-B5BF-FE8E-F18610D4001D}"/>
          </ac:picMkLst>
        </pc:picChg>
        <pc:picChg chg="add del mod">
          <ac:chgData name="Imogen Sackett" userId="983d8044-f657-429e-ae38-3185fb507e2d" providerId="ADAL" clId="{2827CE17-C572-4005-9C78-C7261AE79D56}" dt="2023-08-24T15:32:05.644" v="1682" actId="478"/>
          <ac:picMkLst>
            <pc:docMk/>
            <pc:sldMk cId="52045122" sldId="425"/>
            <ac:picMk id="44" creationId="{E75AF16C-7765-7837-4158-E5D340242871}"/>
          </ac:picMkLst>
        </pc:picChg>
        <pc:picChg chg="add mod">
          <ac:chgData name="Imogen Sackett" userId="983d8044-f657-429e-ae38-3185fb507e2d" providerId="ADAL" clId="{2827CE17-C572-4005-9C78-C7261AE79D56}" dt="2023-08-24T15:30:41.999" v="1670" actId="1076"/>
          <ac:picMkLst>
            <pc:docMk/>
            <pc:sldMk cId="52045122" sldId="425"/>
            <ac:picMk id="49" creationId="{F7B99BE4-1492-EA8A-C515-A80EEEDC24AA}"/>
          </ac:picMkLst>
        </pc:picChg>
        <pc:picChg chg="add mod">
          <ac:chgData name="Imogen Sackett" userId="983d8044-f657-429e-ae38-3185fb507e2d" providerId="ADAL" clId="{2827CE17-C572-4005-9C78-C7261AE79D56}" dt="2023-08-24T15:34:27.057" v="1708" actId="1037"/>
          <ac:picMkLst>
            <pc:docMk/>
            <pc:sldMk cId="52045122" sldId="425"/>
            <ac:picMk id="51" creationId="{74F63812-38C3-BFD3-D35E-414594F4C016}"/>
          </ac:picMkLst>
        </pc:picChg>
        <pc:picChg chg="add mod">
          <ac:chgData name="Imogen Sackett" userId="983d8044-f657-429e-ae38-3185fb507e2d" providerId="ADAL" clId="{2827CE17-C572-4005-9C78-C7261AE79D56}" dt="2023-08-24T15:30:35.145" v="1668" actId="1076"/>
          <ac:picMkLst>
            <pc:docMk/>
            <pc:sldMk cId="52045122" sldId="425"/>
            <ac:picMk id="73" creationId="{84A092BA-86D0-A607-18EC-B920C65B87F0}"/>
          </ac:picMkLst>
        </pc:picChg>
        <pc:picChg chg="add mod">
          <ac:chgData name="Imogen Sackett" userId="983d8044-f657-429e-ae38-3185fb507e2d" providerId="ADAL" clId="{2827CE17-C572-4005-9C78-C7261AE79D56}" dt="2023-08-24T15:30:38.815" v="1669" actId="1076"/>
          <ac:picMkLst>
            <pc:docMk/>
            <pc:sldMk cId="52045122" sldId="425"/>
            <ac:picMk id="75" creationId="{DFEEC6B7-6FF1-0B73-D2CE-88F47282E73D}"/>
          </ac:picMkLst>
        </pc:picChg>
        <pc:picChg chg="add del mod">
          <ac:chgData name="Imogen Sackett" userId="983d8044-f657-429e-ae38-3185fb507e2d" providerId="ADAL" clId="{2827CE17-C572-4005-9C78-C7261AE79D56}" dt="2023-08-24T15:35:52.706" v="1741" actId="478"/>
          <ac:picMkLst>
            <pc:docMk/>
            <pc:sldMk cId="52045122" sldId="425"/>
            <ac:picMk id="77" creationId="{A00F5095-98D5-96D3-76BB-61E462635F55}"/>
          </ac:picMkLst>
        </pc:picChg>
        <pc:picChg chg="add mod">
          <ac:chgData name="Imogen Sackett" userId="983d8044-f657-429e-ae38-3185fb507e2d" providerId="ADAL" clId="{2827CE17-C572-4005-9C78-C7261AE79D56}" dt="2023-08-24T15:31:33.986" v="1675" actId="1076"/>
          <ac:picMkLst>
            <pc:docMk/>
            <pc:sldMk cId="52045122" sldId="425"/>
            <ac:picMk id="78" creationId="{6E8E2C3F-0010-8D0C-0FB2-956ED85DC51E}"/>
          </ac:picMkLst>
        </pc:picChg>
        <pc:picChg chg="add mod">
          <ac:chgData name="Imogen Sackett" userId="983d8044-f657-429e-ae38-3185fb507e2d" providerId="ADAL" clId="{2827CE17-C572-4005-9C78-C7261AE79D56}" dt="2023-08-24T15:31:33.986" v="1675" actId="1076"/>
          <ac:picMkLst>
            <pc:docMk/>
            <pc:sldMk cId="52045122" sldId="425"/>
            <ac:picMk id="79" creationId="{DB29B54D-67F8-BC96-3B07-0F73808FE4A7}"/>
          </ac:picMkLst>
        </pc:picChg>
        <pc:picChg chg="add mod">
          <ac:chgData name="Imogen Sackett" userId="983d8044-f657-429e-ae38-3185fb507e2d" providerId="ADAL" clId="{2827CE17-C572-4005-9C78-C7261AE79D56}" dt="2023-08-24T15:31:33.986" v="1675" actId="1076"/>
          <ac:picMkLst>
            <pc:docMk/>
            <pc:sldMk cId="52045122" sldId="425"/>
            <ac:picMk id="80" creationId="{CEF077C5-2FE6-85FF-5D61-F22F2D4DFC94}"/>
          </ac:picMkLst>
        </pc:picChg>
        <pc:picChg chg="add mod">
          <ac:chgData name="Imogen Sackett" userId="983d8044-f657-429e-ae38-3185fb507e2d" providerId="ADAL" clId="{2827CE17-C572-4005-9C78-C7261AE79D56}" dt="2023-08-24T15:31:47.560" v="1678" actId="1076"/>
          <ac:picMkLst>
            <pc:docMk/>
            <pc:sldMk cId="52045122" sldId="425"/>
            <ac:picMk id="81" creationId="{4095E18E-8605-3CC1-A296-D0DCB0937827}"/>
          </ac:picMkLst>
        </pc:picChg>
        <pc:picChg chg="add mod">
          <ac:chgData name="Imogen Sackett" userId="983d8044-f657-429e-ae38-3185fb507e2d" providerId="ADAL" clId="{2827CE17-C572-4005-9C78-C7261AE79D56}" dt="2023-08-24T15:31:33.986" v="1675" actId="1076"/>
          <ac:picMkLst>
            <pc:docMk/>
            <pc:sldMk cId="52045122" sldId="425"/>
            <ac:picMk id="82" creationId="{FBE5FECD-2E16-D1CE-7733-165DC9092A0C}"/>
          </ac:picMkLst>
        </pc:picChg>
        <pc:picChg chg="add mod">
          <ac:chgData name="Imogen Sackett" userId="983d8044-f657-429e-ae38-3185fb507e2d" providerId="ADAL" clId="{2827CE17-C572-4005-9C78-C7261AE79D56}" dt="2023-08-24T15:31:33.986" v="1675" actId="1076"/>
          <ac:picMkLst>
            <pc:docMk/>
            <pc:sldMk cId="52045122" sldId="425"/>
            <ac:picMk id="83" creationId="{B760F255-DF01-BB6A-61C1-C4AAC5468658}"/>
          </ac:picMkLst>
        </pc:picChg>
        <pc:picChg chg="add del mod">
          <ac:chgData name="Imogen Sackett" userId="983d8044-f657-429e-ae38-3185fb507e2d" providerId="ADAL" clId="{2827CE17-C572-4005-9C78-C7261AE79D56}" dt="2023-08-24T15:32:08.155" v="1683" actId="478"/>
          <ac:picMkLst>
            <pc:docMk/>
            <pc:sldMk cId="52045122" sldId="425"/>
            <ac:picMk id="84" creationId="{ABAB6247-E7B3-0C6D-07E6-4059D35C57E9}"/>
          </ac:picMkLst>
        </pc:picChg>
        <pc:picChg chg="add mod">
          <ac:chgData name="Imogen Sackett" userId="983d8044-f657-429e-ae38-3185fb507e2d" providerId="ADAL" clId="{2827CE17-C572-4005-9C78-C7261AE79D56}" dt="2023-08-24T15:32:03.385" v="1681" actId="1076"/>
          <ac:picMkLst>
            <pc:docMk/>
            <pc:sldMk cId="52045122" sldId="425"/>
            <ac:picMk id="85" creationId="{938CF3A6-9549-3F94-128A-77793D9E8293}"/>
          </ac:picMkLst>
        </pc:picChg>
        <pc:picChg chg="add mod">
          <ac:chgData name="Imogen Sackett" userId="983d8044-f657-429e-ae38-3185fb507e2d" providerId="ADAL" clId="{2827CE17-C572-4005-9C78-C7261AE79D56}" dt="2023-08-24T15:32:03.385" v="1681" actId="1076"/>
          <ac:picMkLst>
            <pc:docMk/>
            <pc:sldMk cId="52045122" sldId="425"/>
            <ac:picMk id="86" creationId="{3750EC9C-B665-70C8-3EA5-0A59F058AA7F}"/>
          </ac:picMkLst>
        </pc:picChg>
        <pc:picChg chg="add mod">
          <ac:chgData name="Imogen Sackett" userId="983d8044-f657-429e-ae38-3185fb507e2d" providerId="ADAL" clId="{2827CE17-C572-4005-9C78-C7261AE79D56}" dt="2023-08-24T15:32:03.385" v="1681" actId="1076"/>
          <ac:picMkLst>
            <pc:docMk/>
            <pc:sldMk cId="52045122" sldId="425"/>
            <ac:picMk id="87" creationId="{91349949-C3A9-4554-FCE0-543D84AE21D1}"/>
          </ac:picMkLst>
        </pc:picChg>
        <pc:picChg chg="add mod">
          <ac:chgData name="Imogen Sackett" userId="983d8044-f657-429e-ae38-3185fb507e2d" providerId="ADAL" clId="{2827CE17-C572-4005-9C78-C7261AE79D56}" dt="2023-08-24T15:32:03.385" v="1681" actId="1076"/>
          <ac:picMkLst>
            <pc:docMk/>
            <pc:sldMk cId="52045122" sldId="425"/>
            <ac:picMk id="88" creationId="{DB27877C-6D11-0AAC-0C83-742ADD44FFE6}"/>
          </ac:picMkLst>
        </pc:picChg>
        <pc:picChg chg="add mod">
          <ac:chgData name="Imogen Sackett" userId="983d8044-f657-429e-ae38-3185fb507e2d" providerId="ADAL" clId="{2827CE17-C572-4005-9C78-C7261AE79D56}" dt="2023-08-24T15:32:03.385" v="1681" actId="1076"/>
          <ac:picMkLst>
            <pc:docMk/>
            <pc:sldMk cId="52045122" sldId="425"/>
            <ac:picMk id="89" creationId="{5CDAC016-6DD6-1D69-02BE-1B62FB3C0E30}"/>
          </ac:picMkLst>
        </pc:picChg>
        <pc:picChg chg="add mod">
          <ac:chgData name="Imogen Sackett" userId="983d8044-f657-429e-ae38-3185fb507e2d" providerId="ADAL" clId="{2827CE17-C572-4005-9C78-C7261AE79D56}" dt="2023-08-24T15:32:03.385" v="1681" actId="1076"/>
          <ac:picMkLst>
            <pc:docMk/>
            <pc:sldMk cId="52045122" sldId="425"/>
            <ac:picMk id="90" creationId="{BB1E2308-F453-91CA-FE0B-7D1A8F268AD0}"/>
          </ac:picMkLst>
        </pc:picChg>
        <pc:picChg chg="add mod">
          <ac:chgData name="Imogen Sackett" userId="983d8044-f657-429e-ae38-3185fb507e2d" providerId="ADAL" clId="{2827CE17-C572-4005-9C78-C7261AE79D56}" dt="2023-08-24T15:33:19.481" v="1694" actId="1076"/>
          <ac:picMkLst>
            <pc:docMk/>
            <pc:sldMk cId="52045122" sldId="425"/>
            <ac:picMk id="92" creationId="{BD3CBCB5-9F2D-00E3-D94F-38BCAF0AB305}"/>
          </ac:picMkLst>
        </pc:picChg>
        <pc:picChg chg="add del mod">
          <ac:chgData name="Imogen Sackett" userId="983d8044-f657-429e-ae38-3185fb507e2d" providerId="ADAL" clId="{2827CE17-C572-4005-9C78-C7261AE79D56}" dt="2023-08-29T08:53:05.435" v="2015" actId="478"/>
          <ac:picMkLst>
            <pc:docMk/>
            <pc:sldMk cId="52045122" sldId="425"/>
            <ac:picMk id="94" creationId="{5A52BCCF-5ABC-573D-C9AA-536A760B275E}"/>
          </ac:picMkLst>
        </pc:picChg>
        <pc:picChg chg="add mod">
          <ac:chgData name="Imogen Sackett" userId="983d8044-f657-429e-ae38-3185fb507e2d" providerId="ADAL" clId="{2827CE17-C572-4005-9C78-C7261AE79D56}" dt="2023-08-24T15:34:15.125" v="1707" actId="1037"/>
          <ac:picMkLst>
            <pc:docMk/>
            <pc:sldMk cId="52045122" sldId="425"/>
            <ac:picMk id="96" creationId="{CF72FC88-407B-0A64-C71B-5953DC6268F8}"/>
          </ac:picMkLst>
        </pc:picChg>
        <pc:picChg chg="add mod">
          <ac:chgData name="Imogen Sackett" userId="983d8044-f657-429e-ae38-3185fb507e2d" providerId="ADAL" clId="{2827CE17-C572-4005-9C78-C7261AE79D56}" dt="2023-08-24T15:38:17.865" v="1766" actId="14100"/>
          <ac:picMkLst>
            <pc:docMk/>
            <pc:sldMk cId="52045122" sldId="425"/>
            <ac:picMk id="98" creationId="{3BD6F39D-D42C-5829-31E4-BACC23CC1BF4}"/>
          </ac:picMkLst>
        </pc:picChg>
        <pc:picChg chg="add mod modCrop">
          <ac:chgData name="Imogen Sackett" userId="983d8044-f657-429e-ae38-3185fb507e2d" providerId="ADAL" clId="{2827CE17-C572-4005-9C78-C7261AE79D56}" dt="2023-08-24T15:39:44.955" v="1776" actId="732"/>
          <ac:picMkLst>
            <pc:docMk/>
            <pc:sldMk cId="52045122" sldId="425"/>
            <ac:picMk id="100" creationId="{84732270-4DBE-EAA9-358D-5959D8559311}"/>
          </ac:picMkLst>
        </pc:picChg>
        <pc:picChg chg="add mod modCrop">
          <ac:chgData name="Imogen Sackett" userId="983d8044-f657-429e-ae38-3185fb507e2d" providerId="ADAL" clId="{2827CE17-C572-4005-9C78-C7261AE79D56}" dt="2023-08-24T15:39:34.796" v="1775" actId="1076"/>
          <ac:picMkLst>
            <pc:docMk/>
            <pc:sldMk cId="52045122" sldId="425"/>
            <ac:picMk id="101" creationId="{CEEEE342-AD39-04D0-1E05-957169BEACBF}"/>
          </ac:picMkLst>
        </pc:picChg>
      </pc:sldChg>
      <pc:sldChg chg="addSp delSp modSp mod">
        <pc:chgData name="Imogen Sackett" userId="983d8044-f657-429e-ae38-3185fb507e2d" providerId="ADAL" clId="{2827CE17-C572-4005-9C78-C7261AE79D56}" dt="2023-08-24T15:57:42.126" v="2011" actId="207"/>
        <pc:sldMkLst>
          <pc:docMk/>
          <pc:sldMk cId="206077830" sldId="426"/>
        </pc:sldMkLst>
        <pc:spChg chg="mod">
          <ac:chgData name="Imogen Sackett" userId="983d8044-f657-429e-ae38-3185fb507e2d" providerId="ADAL" clId="{2827CE17-C572-4005-9C78-C7261AE79D56}" dt="2023-08-24T15:57:09.561" v="2005" actId="1076"/>
          <ac:spMkLst>
            <pc:docMk/>
            <pc:sldMk cId="206077830" sldId="426"/>
            <ac:spMk id="2" creationId="{3DE8F04F-110D-5519-B3E4-0402F93D9FCB}"/>
          </ac:spMkLst>
        </pc:spChg>
        <pc:spChg chg="add mod ord">
          <ac:chgData name="Imogen Sackett" userId="983d8044-f657-429e-ae38-3185fb507e2d" providerId="ADAL" clId="{2827CE17-C572-4005-9C78-C7261AE79D56}" dt="2023-08-24T15:52:13.480" v="1928" actId="20577"/>
          <ac:spMkLst>
            <pc:docMk/>
            <pc:sldMk cId="206077830" sldId="426"/>
            <ac:spMk id="3" creationId="{1DC1FBB4-599A-145A-9D1E-63B90677D438}"/>
          </ac:spMkLst>
        </pc:spChg>
        <pc:spChg chg="mod">
          <ac:chgData name="Imogen Sackett" userId="983d8044-f657-429e-ae38-3185fb507e2d" providerId="ADAL" clId="{2827CE17-C572-4005-9C78-C7261AE79D56}" dt="2023-08-24T15:57:09.561" v="2005" actId="1076"/>
          <ac:spMkLst>
            <pc:docMk/>
            <pc:sldMk cId="206077830" sldId="426"/>
            <ac:spMk id="5" creationId="{FC44B875-F2F8-9203-03FF-E61637CE388F}"/>
          </ac:spMkLst>
        </pc:spChg>
        <pc:spChg chg="del mod">
          <ac:chgData name="Imogen Sackett" userId="983d8044-f657-429e-ae38-3185fb507e2d" providerId="ADAL" clId="{2827CE17-C572-4005-9C78-C7261AE79D56}" dt="2023-08-24T15:52:05.731" v="1924" actId="478"/>
          <ac:spMkLst>
            <pc:docMk/>
            <pc:sldMk cId="206077830" sldId="426"/>
            <ac:spMk id="6" creationId="{55DE5789-D5EE-9908-082A-A309989FF235}"/>
          </ac:spMkLst>
        </pc:spChg>
        <pc:spChg chg="mod">
          <ac:chgData name="Imogen Sackett" userId="983d8044-f657-429e-ae38-3185fb507e2d" providerId="ADAL" clId="{2827CE17-C572-4005-9C78-C7261AE79D56}" dt="2023-08-24T15:57:09.561" v="2005" actId="1076"/>
          <ac:spMkLst>
            <pc:docMk/>
            <pc:sldMk cId="206077830" sldId="426"/>
            <ac:spMk id="7" creationId="{86F7A58A-62FE-925B-E1DB-C79C1842E6D8}"/>
          </ac:spMkLst>
        </pc:spChg>
        <pc:spChg chg="mod">
          <ac:chgData name="Imogen Sackett" userId="983d8044-f657-429e-ae38-3185fb507e2d" providerId="ADAL" clId="{2827CE17-C572-4005-9C78-C7261AE79D56}" dt="2023-08-24T15:57:09.561" v="2005" actId="1076"/>
          <ac:spMkLst>
            <pc:docMk/>
            <pc:sldMk cId="206077830" sldId="426"/>
            <ac:spMk id="8" creationId="{9AC1406E-9D34-E766-3758-DFAFD7CEC79D}"/>
          </ac:spMkLst>
        </pc:spChg>
        <pc:spChg chg="del">
          <ac:chgData name="Imogen Sackett" userId="983d8044-f657-429e-ae38-3185fb507e2d" providerId="ADAL" clId="{2827CE17-C572-4005-9C78-C7261AE79D56}" dt="2023-08-24T15:51:51.311" v="1920" actId="478"/>
          <ac:spMkLst>
            <pc:docMk/>
            <pc:sldMk cId="206077830" sldId="426"/>
            <ac:spMk id="11" creationId="{B6739C0E-3716-A890-FE78-C9236E1E952E}"/>
          </ac:spMkLst>
        </pc:spChg>
        <pc:spChg chg="mod">
          <ac:chgData name="Imogen Sackett" userId="983d8044-f657-429e-ae38-3185fb507e2d" providerId="ADAL" clId="{2827CE17-C572-4005-9C78-C7261AE79D56}" dt="2023-08-24T15:56:56.110" v="2002" actId="207"/>
          <ac:spMkLst>
            <pc:docMk/>
            <pc:sldMk cId="206077830" sldId="426"/>
            <ac:spMk id="12" creationId="{D1C2C515-E746-E7CA-619B-09EE82E99A1F}"/>
          </ac:spMkLst>
        </pc:spChg>
        <pc:spChg chg="mod">
          <ac:chgData name="Imogen Sackett" userId="983d8044-f657-429e-ae38-3185fb507e2d" providerId="ADAL" clId="{2827CE17-C572-4005-9C78-C7261AE79D56}" dt="2023-08-24T15:56:56.110" v="2002" actId="207"/>
          <ac:spMkLst>
            <pc:docMk/>
            <pc:sldMk cId="206077830" sldId="426"/>
            <ac:spMk id="13" creationId="{367ACE64-9C04-AA65-187A-63AF9D78CBD1}"/>
          </ac:spMkLst>
        </pc:spChg>
        <pc:spChg chg="mod">
          <ac:chgData name="Imogen Sackett" userId="983d8044-f657-429e-ae38-3185fb507e2d" providerId="ADAL" clId="{2827CE17-C572-4005-9C78-C7261AE79D56}" dt="2023-08-24T15:57:33.896" v="2010" actId="1076"/>
          <ac:spMkLst>
            <pc:docMk/>
            <pc:sldMk cId="206077830" sldId="426"/>
            <ac:spMk id="14" creationId="{3533BDE3-7CBA-041F-5997-3C5E35F689FC}"/>
          </ac:spMkLst>
        </pc:spChg>
        <pc:spChg chg="mod">
          <ac:chgData name="Imogen Sackett" userId="983d8044-f657-429e-ae38-3185fb507e2d" providerId="ADAL" clId="{2827CE17-C572-4005-9C78-C7261AE79D56}" dt="2023-08-24T15:57:42.126" v="2011" actId="207"/>
          <ac:spMkLst>
            <pc:docMk/>
            <pc:sldMk cId="206077830" sldId="426"/>
            <ac:spMk id="15" creationId="{C186CF7D-D69B-31E5-5279-22BD468BC72B}"/>
          </ac:spMkLst>
        </pc:spChg>
        <pc:spChg chg="mod">
          <ac:chgData name="Imogen Sackett" userId="983d8044-f657-429e-ae38-3185fb507e2d" providerId="ADAL" clId="{2827CE17-C572-4005-9C78-C7261AE79D56}" dt="2023-08-24T15:57:42.126" v="2011" actId="207"/>
          <ac:spMkLst>
            <pc:docMk/>
            <pc:sldMk cId="206077830" sldId="426"/>
            <ac:spMk id="16" creationId="{3F0DC0F3-9842-3CA3-5966-E576D0F7F680}"/>
          </ac:spMkLst>
        </pc:spChg>
        <pc:spChg chg="mod">
          <ac:chgData name="Imogen Sackett" userId="983d8044-f657-429e-ae38-3185fb507e2d" providerId="ADAL" clId="{2827CE17-C572-4005-9C78-C7261AE79D56}" dt="2023-08-24T15:57:42.126" v="2011" actId="207"/>
          <ac:spMkLst>
            <pc:docMk/>
            <pc:sldMk cId="206077830" sldId="426"/>
            <ac:spMk id="17" creationId="{B4099B3E-1283-C46F-D248-20C4309233D0}"/>
          </ac:spMkLst>
        </pc:spChg>
        <pc:spChg chg="mod">
          <ac:chgData name="Imogen Sackett" userId="983d8044-f657-429e-ae38-3185fb507e2d" providerId="ADAL" clId="{2827CE17-C572-4005-9C78-C7261AE79D56}" dt="2023-08-24T15:57:42.126" v="2011" actId="207"/>
          <ac:spMkLst>
            <pc:docMk/>
            <pc:sldMk cId="206077830" sldId="426"/>
            <ac:spMk id="18" creationId="{A3A4D455-4002-5D16-E19A-43FDB137E66E}"/>
          </ac:spMkLst>
        </pc:spChg>
        <pc:spChg chg="mod">
          <ac:chgData name="Imogen Sackett" userId="983d8044-f657-429e-ae38-3185fb507e2d" providerId="ADAL" clId="{2827CE17-C572-4005-9C78-C7261AE79D56}" dt="2023-08-24T15:52:23.861" v="1932" actId="14100"/>
          <ac:spMkLst>
            <pc:docMk/>
            <pc:sldMk cId="206077830" sldId="426"/>
            <ac:spMk id="55" creationId="{647B86D3-2911-25A6-DAB5-992803094159}"/>
          </ac:spMkLst>
        </pc:spChg>
        <pc:picChg chg="add del mod modCrop">
          <ac:chgData name="Imogen Sackett" userId="983d8044-f657-429e-ae38-3185fb507e2d" providerId="ADAL" clId="{2827CE17-C572-4005-9C78-C7261AE79D56}" dt="2023-08-24T15:56:16.117" v="1996" actId="478"/>
          <ac:picMkLst>
            <pc:docMk/>
            <pc:sldMk cId="206077830" sldId="426"/>
            <ac:picMk id="9" creationId="{EEDBF5DD-E5FC-592A-E748-7C23B2FAC7D8}"/>
          </ac:picMkLst>
        </pc:picChg>
        <pc:picChg chg="add del mod ord">
          <ac:chgData name="Imogen Sackett" userId="983d8044-f657-429e-ae38-3185fb507e2d" providerId="ADAL" clId="{2827CE17-C572-4005-9C78-C7261AE79D56}" dt="2023-08-24T15:56:21.536" v="1998" actId="14100"/>
          <ac:picMkLst>
            <pc:docMk/>
            <pc:sldMk cId="206077830" sldId="426"/>
            <ac:picMk id="10" creationId="{937804C4-D6EB-83F0-9672-594F17AD6B5E}"/>
          </ac:picMkLst>
        </pc:picChg>
        <pc:picChg chg="add del mod modCrop">
          <ac:chgData name="Imogen Sackett" userId="983d8044-f657-429e-ae38-3185fb507e2d" providerId="ADAL" clId="{2827CE17-C572-4005-9C78-C7261AE79D56}" dt="2023-08-24T15:56:14.176" v="1995"/>
          <ac:picMkLst>
            <pc:docMk/>
            <pc:sldMk cId="206077830" sldId="426"/>
            <ac:picMk id="19" creationId="{EDA0D4F7-4354-6A70-2456-291965606DA8}"/>
          </ac:picMkLst>
        </pc:picChg>
        <pc:picChg chg="add del mod modCrop">
          <ac:chgData name="Imogen Sackett" userId="983d8044-f657-429e-ae38-3185fb507e2d" providerId="ADAL" clId="{2827CE17-C572-4005-9C78-C7261AE79D56}" dt="2023-08-24T15:56:10.166" v="1991"/>
          <ac:picMkLst>
            <pc:docMk/>
            <pc:sldMk cId="206077830" sldId="426"/>
            <ac:picMk id="20" creationId="{9A12181C-7963-F997-CF2F-8D1D6AC69EA0}"/>
          </ac:picMkLst>
        </pc:picChg>
      </pc:sldChg>
      <pc:sldChg chg="addSp delSp modSp mod modAnim">
        <pc:chgData name="Imogen Sackett" userId="983d8044-f657-429e-ae38-3185fb507e2d" providerId="ADAL" clId="{2827CE17-C572-4005-9C78-C7261AE79D56}" dt="2023-08-29T09:13:18.328" v="2029" actId="20577"/>
        <pc:sldMkLst>
          <pc:docMk/>
          <pc:sldMk cId="3774926078" sldId="427"/>
        </pc:sldMkLst>
        <pc:spChg chg="mod">
          <ac:chgData name="Imogen Sackett" userId="983d8044-f657-429e-ae38-3185fb507e2d" providerId="ADAL" clId="{2827CE17-C572-4005-9C78-C7261AE79D56}" dt="2023-08-29T09:13:18.328" v="2029" actId="20577"/>
          <ac:spMkLst>
            <pc:docMk/>
            <pc:sldMk cId="3774926078" sldId="427"/>
            <ac:spMk id="6" creationId="{5AE2C156-5E85-28C2-0AE2-9C1AFF5309FE}"/>
          </ac:spMkLst>
        </pc:spChg>
        <pc:spChg chg="mod">
          <ac:chgData name="Imogen Sackett" userId="983d8044-f657-429e-ae38-3185fb507e2d" providerId="ADAL" clId="{2827CE17-C572-4005-9C78-C7261AE79D56}" dt="2023-08-24T15:50:07.938" v="1913" actId="164"/>
          <ac:spMkLst>
            <pc:docMk/>
            <pc:sldMk cId="3774926078" sldId="427"/>
            <ac:spMk id="8" creationId="{4C942511-93BA-564F-BD5F-53254DA8FB46}"/>
          </ac:spMkLst>
        </pc:spChg>
        <pc:spChg chg="del mod">
          <ac:chgData name="Imogen Sackett" userId="983d8044-f657-429e-ae38-3185fb507e2d" providerId="ADAL" clId="{2827CE17-C572-4005-9C78-C7261AE79D56}" dt="2023-08-24T15:42:31.457" v="1797" actId="478"/>
          <ac:spMkLst>
            <pc:docMk/>
            <pc:sldMk cId="3774926078" sldId="427"/>
            <ac:spMk id="9" creationId="{2B021EDB-0161-0C99-AD15-7302CA355F8E}"/>
          </ac:spMkLst>
        </pc:spChg>
        <pc:spChg chg="mod">
          <ac:chgData name="Imogen Sackett" userId="983d8044-f657-429e-ae38-3185fb507e2d" providerId="ADAL" clId="{2827CE17-C572-4005-9C78-C7261AE79D56}" dt="2023-08-24T15:50:07.938" v="1913" actId="164"/>
          <ac:spMkLst>
            <pc:docMk/>
            <pc:sldMk cId="3774926078" sldId="427"/>
            <ac:spMk id="10" creationId="{362EFB6A-6CA4-6662-9FD6-8346F1FA883B}"/>
          </ac:spMkLst>
        </pc:spChg>
        <pc:spChg chg="del mod">
          <ac:chgData name="Imogen Sackett" userId="983d8044-f657-429e-ae38-3185fb507e2d" providerId="ADAL" clId="{2827CE17-C572-4005-9C78-C7261AE79D56}" dt="2023-08-24T15:42:31.457" v="1797" actId="478"/>
          <ac:spMkLst>
            <pc:docMk/>
            <pc:sldMk cId="3774926078" sldId="427"/>
            <ac:spMk id="13" creationId="{BE08D19E-1593-C662-E7C4-0BB9D0B0DEE3}"/>
          </ac:spMkLst>
        </pc:spChg>
        <pc:spChg chg="del mod">
          <ac:chgData name="Imogen Sackett" userId="983d8044-f657-429e-ae38-3185fb507e2d" providerId="ADAL" clId="{2827CE17-C572-4005-9C78-C7261AE79D56}" dt="2023-08-24T15:42:31.457" v="1797" actId="478"/>
          <ac:spMkLst>
            <pc:docMk/>
            <pc:sldMk cId="3774926078" sldId="427"/>
            <ac:spMk id="14" creationId="{F184A354-4D37-D814-D52F-961C82D9E9A3}"/>
          </ac:spMkLst>
        </pc:spChg>
        <pc:spChg chg="del mod">
          <ac:chgData name="Imogen Sackett" userId="983d8044-f657-429e-ae38-3185fb507e2d" providerId="ADAL" clId="{2827CE17-C572-4005-9C78-C7261AE79D56}" dt="2023-08-24T15:42:31.457" v="1797" actId="478"/>
          <ac:spMkLst>
            <pc:docMk/>
            <pc:sldMk cId="3774926078" sldId="427"/>
            <ac:spMk id="17" creationId="{89147E1E-30C9-F849-3122-9BC23B953E45}"/>
          </ac:spMkLst>
        </pc:spChg>
        <pc:spChg chg="add del mod">
          <ac:chgData name="Imogen Sackett" userId="983d8044-f657-429e-ae38-3185fb507e2d" providerId="ADAL" clId="{2827CE17-C572-4005-9C78-C7261AE79D56}" dt="2023-08-24T15:40:40.275" v="1778"/>
          <ac:spMkLst>
            <pc:docMk/>
            <pc:sldMk cId="3774926078" sldId="427"/>
            <ac:spMk id="18" creationId="{785F9982-E509-31CC-B9B0-138886168E31}"/>
          </ac:spMkLst>
        </pc:spChg>
        <pc:grpChg chg="del mod">
          <ac:chgData name="Imogen Sackett" userId="983d8044-f657-429e-ae38-3185fb507e2d" providerId="ADAL" clId="{2827CE17-C572-4005-9C78-C7261AE79D56}" dt="2023-08-24T15:42:31.457" v="1797" actId="478"/>
          <ac:grpSpMkLst>
            <pc:docMk/>
            <pc:sldMk cId="3774926078" sldId="427"/>
            <ac:grpSpMk id="2" creationId="{FBEF5F0F-AC23-AB1D-37A8-107461AFF77F}"/>
          </ac:grpSpMkLst>
        </pc:grpChg>
        <pc:grpChg chg="add mod">
          <ac:chgData name="Imogen Sackett" userId="983d8044-f657-429e-ae38-3185fb507e2d" providerId="ADAL" clId="{2827CE17-C572-4005-9C78-C7261AE79D56}" dt="2023-08-24T15:44:09.592" v="1814" actId="1076"/>
          <ac:grpSpMkLst>
            <pc:docMk/>
            <pc:sldMk cId="3774926078" sldId="427"/>
            <ac:grpSpMk id="39" creationId="{85F3AE60-CD52-BB3F-0DAF-B446F3AFD0F1}"/>
          </ac:grpSpMkLst>
        </pc:grpChg>
        <pc:grpChg chg="add mod">
          <ac:chgData name="Imogen Sackett" userId="983d8044-f657-429e-ae38-3185fb507e2d" providerId="ADAL" clId="{2827CE17-C572-4005-9C78-C7261AE79D56}" dt="2023-08-24T15:48:37.756" v="1898" actId="164"/>
          <ac:grpSpMkLst>
            <pc:docMk/>
            <pc:sldMk cId="3774926078" sldId="427"/>
            <ac:grpSpMk id="44" creationId="{11B9E7AB-B46A-05EA-102F-06B2CCCA17F5}"/>
          </ac:grpSpMkLst>
        </pc:grpChg>
        <pc:grpChg chg="add mod">
          <ac:chgData name="Imogen Sackett" userId="983d8044-f657-429e-ae38-3185fb507e2d" providerId="ADAL" clId="{2827CE17-C572-4005-9C78-C7261AE79D56}" dt="2023-08-24T15:50:07.938" v="1913" actId="164"/>
          <ac:grpSpMkLst>
            <pc:docMk/>
            <pc:sldMk cId="3774926078" sldId="427"/>
            <ac:grpSpMk id="45" creationId="{2ECCF2C0-F9F1-65AA-7F25-6239856D4445}"/>
          </ac:grpSpMkLst>
        </pc:grpChg>
        <pc:picChg chg="add mod">
          <ac:chgData name="Imogen Sackett" userId="983d8044-f657-429e-ae38-3185fb507e2d" providerId="ADAL" clId="{2827CE17-C572-4005-9C78-C7261AE79D56}" dt="2023-08-24T15:44:02.115" v="1812" actId="164"/>
          <ac:picMkLst>
            <pc:docMk/>
            <pc:sldMk cId="3774926078" sldId="427"/>
            <ac:picMk id="20" creationId="{14CA7B20-0F7B-1BBA-A7C5-5518DDA58D82}"/>
          </ac:picMkLst>
        </pc:picChg>
        <pc:picChg chg="add mod">
          <ac:chgData name="Imogen Sackett" userId="983d8044-f657-429e-ae38-3185fb507e2d" providerId="ADAL" clId="{2827CE17-C572-4005-9C78-C7261AE79D56}" dt="2023-08-24T15:44:02.115" v="1812" actId="164"/>
          <ac:picMkLst>
            <pc:docMk/>
            <pc:sldMk cId="3774926078" sldId="427"/>
            <ac:picMk id="22" creationId="{0C5338BA-A608-2123-B9AB-E41D0B4DFEEC}"/>
          </ac:picMkLst>
        </pc:picChg>
        <pc:picChg chg="add mod">
          <ac:chgData name="Imogen Sackett" userId="983d8044-f657-429e-ae38-3185fb507e2d" providerId="ADAL" clId="{2827CE17-C572-4005-9C78-C7261AE79D56}" dt="2023-08-24T15:44:02.115" v="1812" actId="164"/>
          <ac:picMkLst>
            <pc:docMk/>
            <pc:sldMk cId="3774926078" sldId="427"/>
            <ac:picMk id="24" creationId="{80760789-2092-EE76-A64D-3CFE6D743113}"/>
          </ac:picMkLst>
        </pc:picChg>
        <pc:picChg chg="add mod">
          <ac:chgData name="Imogen Sackett" userId="983d8044-f657-429e-ae38-3185fb507e2d" providerId="ADAL" clId="{2827CE17-C572-4005-9C78-C7261AE79D56}" dt="2023-08-24T15:44:02.115" v="1812" actId="164"/>
          <ac:picMkLst>
            <pc:docMk/>
            <pc:sldMk cId="3774926078" sldId="427"/>
            <ac:picMk id="26" creationId="{72C09062-19BB-B498-0D82-8AFDFDD6927A}"/>
          </ac:picMkLst>
        </pc:picChg>
        <pc:picChg chg="add mod">
          <ac:chgData name="Imogen Sackett" userId="983d8044-f657-429e-ae38-3185fb507e2d" providerId="ADAL" clId="{2827CE17-C572-4005-9C78-C7261AE79D56}" dt="2023-08-24T15:44:02.115" v="1812" actId="164"/>
          <ac:picMkLst>
            <pc:docMk/>
            <pc:sldMk cId="3774926078" sldId="427"/>
            <ac:picMk id="28" creationId="{3BDE219F-282F-68D0-9F4F-236138033206}"/>
          </ac:picMkLst>
        </pc:picChg>
        <pc:picChg chg="add mod">
          <ac:chgData name="Imogen Sackett" userId="983d8044-f657-429e-ae38-3185fb507e2d" providerId="ADAL" clId="{2827CE17-C572-4005-9C78-C7261AE79D56}" dt="2023-08-24T15:44:02.115" v="1812" actId="164"/>
          <ac:picMkLst>
            <pc:docMk/>
            <pc:sldMk cId="3774926078" sldId="427"/>
            <ac:picMk id="30" creationId="{2BE8E5DB-6781-282B-07C5-835F4260B732}"/>
          </ac:picMkLst>
        </pc:picChg>
        <pc:picChg chg="add mod">
          <ac:chgData name="Imogen Sackett" userId="983d8044-f657-429e-ae38-3185fb507e2d" providerId="ADAL" clId="{2827CE17-C572-4005-9C78-C7261AE79D56}" dt="2023-08-24T15:44:02.115" v="1812" actId="164"/>
          <ac:picMkLst>
            <pc:docMk/>
            <pc:sldMk cId="3774926078" sldId="427"/>
            <ac:picMk id="32" creationId="{B89C62D3-561D-5DD6-6082-ADEB71E6EDBD}"/>
          </ac:picMkLst>
        </pc:picChg>
        <pc:picChg chg="add mod">
          <ac:chgData name="Imogen Sackett" userId="983d8044-f657-429e-ae38-3185fb507e2d" providerId="ADAL" clId="{2827CE17-C572-4005-9C78-C7261AE79D56}" dt="2023-08-24T15:44:02.115" v="1812" actId="164"/>
          <ac:picMkLst>
            <pc:docMk/>
            <pc:sldMk cId="3774926078" sldId="427"/>
            <ac:picMk id="34" creationId="{AE6086EC-A042-8233-827F-5EA4D57B8DAE}"/>
          </ac:picMkLst>
        </pc:picChg>
        <pc:picChg chg="add mod">
          <ac:chgData name="Imogen Sackett" userId="983d8044-f657-429e-ae38-3185fb507e2d" providerId="ADAL" clId="{2827CE17-C572-4005-9C78-C7261AE79D56}" dt="2023-08-24T15:44:02.115" v="1812" actId="164"/>
          <ac:picMkLst>
            <pc:docMk/>
            <pc:sldMk cId="3774926078" sldId="427"/>
            <ac:picMk id="36" creationId="{BB19DA18-88B3-0B88-72B5-47409EB13791}"/>
          </ac:picMkLst>
        </pc:picChg>
        <pc:picChg chg="add mod">
          <ac:chgData name="Imogen Sackett" userId="983d8044-f657-429e-ae38-3185fb507e2d" providerId="ADAL" clId="{2827CE17-C572-4005-9C78-C7261AE79D56}" dt="2023-08-24T15:44:02.115" v="1812" actId="164"/>
          <ac:picMkLst>
            <pc:docMk/>
            <pc:sldMk cId="3774926078" sldId="427"/>
            <ac:picMk id="38" creationId="{4422BF31-D11F-404F-2012-2BBFA655CF29}"/>
          </ac:picMkLst>
        </pc:picChg>
        <pc:picChg chg="add del mod">
          <ac:chgData name="Imogen Sackett" userId="983d8044-f657-429e-ae38-3185fb507e2d" providerId="ADAL" clId="{2827CE17-C572-4005-9C78-C7261AE79D56}" dt="2023-08-24T15:48:02.870" v="1893" actId="478"/>
          <ac:picMkLst>
            <pc:docMk/>
            <pc:sldMk cId="3774926078" sldId="427"/>
            <ac:picMk id="40" creationId="{F06CEE02-4843-F99D-5891-36ACAD207CC0}"/>
          </ac:picMkLst>
        </pc:picChg>
        <pc:picChg chg="add del mod">
          <ac:chgData name="Imogen Sackett" userId="983d8044-f657-429e-ae38-3185fb507e2d" providerId="ADAL" clId="{2827CE17-C572-4005-9C78-C7261AE79D56}" dt="2023-08-24T15:48:02.870" v="1893" actId="478"/>
          <ac:picMkLst>
            <pc:docMk/>
            <pc:sldMk cId="3774926078" sldId="427"/>
            <ac:picMk id="41" creationId="{51B06B35-F8DF-4282-FC96-12B5BD870A12}"/>
          </ac:picMkLst>
        </pc:picChg>
        <pc:picChg chg="add mod">
          <ac:chgData name="Imogen Sackett" userId="983d8044-f657-429e-ae38-3185fb507e2d" providerId="ADAL" clId="{2827CE17-C572-4005-9C78-C7261AE79D56}" dt="2023-08-24T15:48:37.756" v="1898" actId="164"/>
          <ac:picMkLst>
            <pc:docMk/>
            <pc:sldMk cId="3774926078" sldId="427"/>
            <ac:picMk id="43" creationId="{6BC1D0F4-F14E-2456-7379-97E2285C84AD}"/>
          </ac:picMkLst>
        </pc:picChg>
      </pc:sldChg>
      <pc:sldChg chg="addSp delSp modSp add mod setBg delAnim modAnim">
        <pc:chgData name="Imogen Sackett" userId="983d8044-f657-429e-ae38-3185fb507e2d" providerId="ADAL" clId="{2827CE17-C572-4005-9C78-C7261AE79D56}" dt="2023-08-24T12:59:16.309" v="666" actId="1076"/>
        <pc:sldMkLst>
          <pc:docMk/>
          <pc:sldMk cId="1496269326" sldId="428"/>
        </pc:sldMkLst>
        <pc:spChg chg="mod">
          <ac:chgData name="Imogen Sackett" userId="983d8044-f657-429e-ae38-3185fb507e2d" providerId="ADAL" clId="{2827CE17-C572-4005-9C78-C7261AE79D56}" dt="2023-08-24T12:56:34.053" v="625" actId="1076"/>
          <ac:spMkLst>
            <pc:docMk/>
            <pc:sldMk cId="1496269326" sldId="428"/>
            <ac:spMk id="3" creationId="{1BEC0484-62D6-C8EB-702B-EF4B4F24197F}"/>
          </ac:spMkLst>
        </pc:spChg>
        <pc:spChg chg="mod">
          <ac:chgData name="Imogen Sackett" userId="983d8044-f657-429e-ae38-3185fb507e2d" providerId="ADAL" clId="{2827CE17-C572-4005-9C78-C7261AE79D56}" dt="2023-08-24T12:59:16.309" v="666" actId="1076"/>
          <ac:spMkLst>
            <pc:docMk/>
            <pc:sldMk cId="1496269326" sldId="428"/>
            <ac:spMk id="9" creationId="{7BFFBAB6-0C6C-1574-543D-EA36E17F9046}"/>
          </ac:spMkLst>
        </pc:spChg>
        <pc:spChg chg="del">
          <ac:chgData name="Imogen Sackett" userId="983d8044-f657-429e-ae38-3185fb507e2d" providerId="ADAL" clId="{2827CE17-C572-4005-9C78-C7261AE79D56}" dt="2023-08-24T12:44:31.048" v="555" actId="478"/>
          <ac:spMkLst>
            <pc:docMk/>
            <pc:sldMk cId="1496269326" sldId="428"/>
            <ac:spMk id="10" creationId="{91BB7643-722B-668A-FAB0-73AF7F30F1C1}"/>
          </ac:spMkLst>
        </pc:spChg>
        <pc:spChg chg="del mod">
          <ac:chgData name="Imogen Sackett" userId="983d8044-f657-429e-ae38-3185fb507e2d" providerId="ADAL" clId="{2827CE17-C572-4005-9C78-C7261AE79D56}" dt="2023-08-24T12:44:38.367" v="556" actId="478"/>
          <ac:spMkLst>
            <pc:docMk/>
            <pc:sldMk cId="1496269326" sldId="428"/>
            <ac:spMk id="13" creationId="{4AC93C35-11C3-27A9-13DB-F84E1996C716}"/>
          </ac:spMkLst>
        </pc:spChg>
        <pc:spChg chg="del mod">
          <ac:chgData name="Imogen Sackett" userId="983d8044-f657-429e-ae38-3185fb507e2d" providerId="ADAL" clId="{2827CE17-C572-4005-9C78-C7261AE79D56}" dt="2023-08-24T12:44:38.367" v="556" actId="478"/>
          <ac:spMkLst>
            <pc:docMk/>
            <pc:sldMk cId="1496269326" sldId="428"/>
            <ac:spMk id="28" creationId="{33E37A28-C683-365E-095C-BF70D2A861AD}"/>
          </ac:spMkLst>
        </pc:spChg>
        <pc:spChg chg="del mod">
          <ac:chgData name="Imogen Sackett" userId="983d8044-f657-429e-ae38-3185fb507e2d" providerId="ADAL" clId="{2827CE17-C572-4005-9C78-C7261AE79D56}" dt="2023-08-24T12:44:38.367" v="556" actId="478"/>
          <ac:spMkLst>
            <pc:docMk/>
            <pc:sldMk cId="1496269326" sldId="428"/>
            <ac:spMk id="29" creationId="{356A3149-F278-20AC-7ED0-DD58C7D805E3}"/>
          </ac:spMkLst>
        </pc:spChg>
        <pc:spChg chg="del mod">
          <ac:chgData name="Imogen Sackett" userId="983d8044-f657-429e-ae38-3185fb507e2d" providerId="ADAL" clId="{2827CE17-C572-4005-9C78-C7261AE79D56}" dt="2023-08-24T12:44:38.367" v="556" actId="478"/>
          <ac:spMkLst>
            <pc:docMk/>
            <pc:sldMk cId="1496269326" sldId="428"/>
            <ac:spMk id="30" creationId="{7EE8BE19-0CF5-BF88-8F16-6A6BECBBA030}"/>
          </ac:spMkLst>
        </pc:spChg>
        <pc:spChg chg="del mod">
          <ac:chgData name="Imogen Sackett" userId="983d8044-f657-429e-ae38-3185fb507e2d" providerId="ADAL" clId="{2827CE17-C572-4005-9C78-C7261AE79D56}" dt="2023-08-24T12:44:38.367" v="556" actId="478"/>
          <ac:spMkLst>
            <pc:docMk/>
            <pc:sldMk cId="1496269326" sldId="428"/>
            <ac:spMk id="31" creationId="{440DC16C-BEA8-8410-6A9F-97FD86DABF22}"/>
          </ac:spMkLst>
        </pc:spChg>
        <pc:spChg chg="del mod">
          <ac:chgData name="Imogen Sackett" userId="983d8044-f657-429e-ae38-3185fb507e2d" providerId="ADAL" clId="{2827CE17-C572-4005-9C78-C7261AE79D56}" dt="2023-08-24T12:44:38.367" v="556" actId="478"/>
          <ac:spMkLst>
            <pc:docMk/>
            <pc:sldMk cId="1496269326" sldId="428"/>
            <ac:spMk id="32" creationId="{150CE688-74E7-D00E-EAD6-3432FDD7BA82}"/>
          </ac:spMkLst>
        </pc:spChg>
        <pc:spChg chg="del mod">
          <ac:chgData name="Imogen Sackett" userId="983d8044-f657-429e-ae38-3185fb507e2d" providerId="ADAL" clId="{2827CE17-C572-4005-9C78-C7261AE79D56}" dt="2023-08-24T12:44:38.367" v="556" actId="478"/>
          <ac:spMkLst>
            <pc:docMk/>
            <pc:sldMk cId="1496269326" sldId="428"/>
            <ac:spMk id="33" creationId="{DC1F3747-3D4B-D608-B03C-A9E5C96DA4FA}"/>
          </ac:spMkLst>
        </pc:spChg>
        <pc:spChg chg="del mod">
          <ac:chgData name="Imogen Sackett" userId="983d8044-f657-429e-ae38-3185fb507e2d" providerId="ADAL" clId="{2827CE17-C572-4005-9C78-C7261AE79D56}" dt="2023-08-24T12:44:38.367" v="556" actId="478"/>
          <ac:spMkLst>
            <pc:docMk/>
            <pc:sldMk cId="1496269326" sldId="428"/>
            <ac:spMk id="34" creationId="{292E8C7E-19AF-41B1-828F-88E6F802137F}"/>
          </ac:spMkLst>
        </pc:spChg>
        <pc:spChg chg="del mod">
          <ac:chgData name="Imogen Sackett" userId="983d8044-f657-429e-ae38-3185fb507e2d" providerId="ADAL" clId="{2827CE17-C572-4005-9C78-C7261AE79D56}" dt="2023-08-24T12:44:38.367" v="556" actId="478"/>
          <ac:spMkLst>
            <pc:docMk/>
            <pc:sldMk cId="1496269326" sldId="428"/>
            <ac:spMk id="35" creationId="{98CC74DF-DBFE-F0C9-A464-C168662823B6}"/>
          </ac:spMkLst>
        </pc:spChg>
        <pc:spChg chg="del mod">
          <ac:chgData name="Imogen Sackett" userId="983d8044-f657-429e-ae38-3185fb507e2d" providerId="ADAL" clId="{2827CE17-C572-4005-9C78-C7261AE79D56}" dt="2023-08-24T12:44:38.367" v="556" actId="478"/>
          <ac:spMkLst>
            <pc:docMk/>
            <pc:sldMk cId="1496269326" sldId="428"/>
            <ac:spMk id="44" creationId="{BDD3A90B-0AA9-82DB-4209-4E6B6BD8A9B9}"/>
          </ac:spMkLst>
        </pc:spChg>
        <pc:spChg chg="del mod">
          <ac:chgData name="Imogen Sackett" userId="983d8044-f657-429e-ae38-3185fb507e2d" providerId="ADAL" clId="{2827CE17-C572-4005-9C78-C7261AE79D56}" dt="2023-08-24T12:44:38.367" v="556" actId="478"/>
          <ac:spMkLst>
            <pc:docMk/>
            <pc:sldMk cId="1496269326" sldId="428"/>
            <ac:spMk id="45" creationId="{A35298E0-85BB-F186-A28E-281AD9CA04F6}"/>
          </ac:spMkLst>
        </pc:spChg>
        <pc:spChg chg="del mod">
          <ac:chgData name="Imogen Sackett" userId="983d8044-f657-429e-ae38-3185fb507e2d" providerId="ADAL" clId="{2827CE17-C572-4005-9C78-C7261AE79D56}" dt="2023-08-24T12:44:38.367" v="556" actId="478"/>
          <ac:spMkLst>
            <pc:docMk/>
            <pc:sldMk cId="1496269326" sldId="428"/>
            <ac:spMk id="46" creationId="{022518A3-41C5-990A-4ECB-B9C18717D17B}"/>
          </ac:spMkLst>
        </pc:spChg>
        <pc:spChg chg="del mod">
          <ac:chgData name="Imogen Sackett" userId="983d8044-f657-429e-ae38-3185fb507e2d" providerId="ADAL" clId="{2827CE17-C572-4005-9C78-C7261AE79D56}" dt="2023-08-24T12:44:38.367" v="556" actId="478"/>
          <ac:spMkLst>
            <pc:docMk/>
            <pc:sldMk cId="1496269326" sldId="428"/>
            <ac:spMk id="47" creationId="{84C235AB-1B99-A8BC-5C5A-D5E232F004C2}"/>
          </ac:spMkLst>
        </pc:spChg>
        <pc:spChg chg="del mod">
          <ac:chgData name="Imogen Sackett" userId="983d8044-f657-429e-ae38-3185fb507e2d" providerId="ADAL" clId="{2827CE17-C572-4005-9C78-C7261AE79D56}" dt="2023-08-24T12:44:38.367" v="556" actId="478"/>
          <ac:spMkLst>
            <pc:docMk/>
            <pc:sldMk cId="1496269326" sldId="428"/>
            <ac:spMk id="48" creationId="{04F90BD7-CFC7-1B6B-E4BE-B775961A7AE4}"/>
          </ac:spMkLst>
        </pc:spChg>
        <pc:spChg chg="del mod">
          <ac:chgData name="Imogen Sackett" userId="983d8044-f657-429e-ae38-3185fb507e2d" providerId="ADAL" clId="{2827CE17-C572-4005-9C78-C7261AE79D56}" dt="2023-08-24T12:32:09.577" v="449" actId="478"/>
          <ac:spMkLst>
            <pc:docMk/>
            <pc:sldMk cId="1496269326" sldId="428"/>
            <ac:spMk id="66" creationId="{11E28EAD-D9A6-4DFB-79C0-005F14889347}"/>
          </ac:spMkLst>
        </pc:spChg>
        <pc:spChg chg="del mod">
          <ac:chgData name="Imogen Sackett" userId="983d8044-f657-429e-ae38-3185fb507e2d" providerId="ADAL" clId="{2827CE17-C572-4005-9C78-C7261AE79D56}" dt="2023-08-24T12:32:09.577" v="449" actId="478"/>
          <ac:spMkLst>
            <pc:docMk/>
            <pc:sldMk cId="1496269326" sldId="428"/>
            <ac:spMk id="67" creationId="{B10D89AF-4A46-C009-2701-0922D8C6C4DF}"/>
          </ac:spMkLst>
        </pc:spChg>
        <pc:spChg chg="del mod">
          <ac:chgData name="Imogen Sackett" userId="983d8044-f657-429e-ae38-3185fb507e2d" providerId="ADAL" clId="{2827CE17-C572-4005-9C78-C7261AE79D56}" dt="2023-08-24T12:32:09.577" v="449" actId="478"/>
          <ac:spMkLst>
            <pc:docMk/>
            <pc:sldMk cId="1496269326" sldId="428"/>
            <ac:spMk id="68" creationId="{B13E487A-EF7C-68B3-7F9B-BBDFD056E4DB}"/>
          </ac:spMkLst>
        </pc:spChg>
        <pc:spChg chg="del mod">
          <ac:chgData name="Imogen Sackett" userId="983d8044-f657-429e-ae38-3185fb507e2d" providerId="ADAL" clId="{2827CE17-C572-4005-9C78-C7261AE79D56}" dt="2023-08-24T12:32:09.577" v="449" actId="478"/>
          <ac:spMkLst>
            <pc:docMk/>
            <pc:sldMk cId="1496269326" sldId="428"/>
            <ac:spMk id="69" creationId="{5717CAB7-4447-5304-5C46-AC52461ED3B4}"/>
          </ac:spMkLst>
        </pc:spChg>
        <pc:spChg chg="del mod">
          <ac:chgData name="Imogen Sackett" userId="983d8044-f657-429e-ae38-3185fb507e2d" providerId="ADAL" clId="{2827CE17-C572-4005-9C78-C7261AE79D56}" dt="2023-08-24T12:32:09.577" v="449" actId="478"/>
          <ac:spMkLst>
            <pc:docMk/>
            <pc:sldMk cId="1496269326" sldId="428"/>
            <ac:spMk id="70" creationId="{9DAAB889-2962-3B3C-21D6-5768E0D22F67}"/>
          </ac:spMkLst>
        </pc:spChg>
        <pc:spChg chg="del mod">
          <ac:chgData name="Imogen Sackett" userId="983d8044-f657-429e-ae38-3185fb507e2d" providerId="ADAL" clId="{2827CE17-C572-4005-9C78-C7261AE79D56}" dt="2023-08-24T12:32:09.577" v="449" actId="478"/>
          <ac:spMkLst>
            <pc:docMk/>
            <pc:sldMk cId="1496269326" sldId="428"/>
            <ac:spMk id="71" creationId="{BC9DF627-42E1-130C-4ED8-05ECDAD340FF}"/>
          </ac:spMkLst>
        </pc:spChg>
        <pc:spChg chg="del mod">
          <ac:chgData name="Imogen Sackett" userId="983d8044-f657-429e-ae38-3185fb507e2d" providerId="ADAL" clId="{2827CE17-C572-4005-9C78-C7261AE79D56}" dt="2023-08-24T12:32:09.577" v="449" actId="478"/>
          <ac:spMkLst>
            <pc:docMk/>
            <pc:sldMk cId="1496269326" sldId="428"/>
            <ac:spMk id="72" creationId="{EE99CF9B-ADE4-6803-7B64-278780D6341E}"/>
          </ac:spMkLst>
        </pc:spChg>
        <pc:spChg chg="del mod">
          <ac:chgData name="Imogen Sackett" userId="983d8044-f657-429e-ae38-3185fb507e2d" providerId="ADAL" clId="{2827CE17-C572-4005-9C78-C7261AE79D56}" dt="2023-08-24T12:44:38.367" v="556" actId="478"/>
          <ac:spMkLst>
            <pc:docMk/>
            <pc:sldMk cId="1496269326" sldId="428"/>
            <ac:spMk id="75" creationId="{5FE791A8-5F7C-C6EE-A826-479F015BC2BF}"/>
          </ac:spMkLst>
        </pc:spChg>
        <pc:spChg chg="add mod">
          <ac:chgData name="Imogen Sackett" userId="983d8044-f657-429e-ae38-3185fb507e2d" providerId="ADAL" clId="{2827CE17-C572-4005-9C78-C7261AE79D56}" dt="2023-08-24T12:58:37.799" v="665" actId="1076"/>
          <ac:spMkLst>
            <pc:docMk/>
            <pc:sldMk cId="1496269326" sldId="428"/>
            <ac:spMk id="115" creationId="{04CC77C0-5F8F-2B1E-922B-4246F105747D}"/>
          </ac:spMkLst>
        </pc:spChg>
        <pc:spChg chg="add mod">
          <ac:chgData name="Imogen Sackett" userId="983d8044-f657-429e-ae38-3185fb507e2d" providerId="ADAL" clId="{2827CE17-C572-4005-9C78-C7261AE79D56}" dt="2023-08-24T12:58:37.799" v="665" actId="1076"/>
          <ac:spMkLst>
            <pc:docMk/>
            <pc:sldMk cId="1496269326" sldId="428"/>
            <ac:spMk id="116" creationId="{E5726EF1-B056-C103-2E4C-360327A878F2}"/>
          </ac:spMkLst>
        </pc:spChg>
        <pc:grpChg chg="del mod">
          <ac:chgData name="Imogen Sackett" userId="983d8044-f657-429e-ae38-3185fb507e2d" providerId="ADAL" clId="{2827CE17-C572-4005-9C78-C7261AE79D56}" dt="2023-08-24T12:44:38.367" v="556" actId="478"/>
          <ac:grpSpMkLst>
            <pc:docMk/>
            <pc:sldMk cId="1496269326" sldId="428"/>
            <ac:grpSpMk id="5" creationId="{58BC4608-66AE-62B1-9B62-848EF06B4D0B}"/>
          </ac:grpSpMkLst>
        </pc:grpChg>
        <pc:grpChg chg="del mod">
          <ac:chgData name="Imogen Sackett" userId="983d8044-f657-429e-ae38-3185fb507e2d" providerId="ADAL" clId="{2827CE17-C572-4005-9C78-C7261AE79D56}" dt="2023-08-24T12:44:38.367" v="556" actId="478"/>
          <ac:grpSpMkLst>
            <pc:docMk/>
            <pc:sldMk cId="1496269326" sldId="428"/>
            <ac:grpSpMk id="38" creationId="{57C137F5-CEBA-7912-A90B-B65D295940DF}"/>
          </ac:grpSpMkLst>
        </pc:grpChg>
        <pc:grpChg chg="del mod">
          <ac:chgData name="Imogen Sackett" userId="983d8044-f657-429e-ae38-3185fb507e2d" providerId="ADAL" clId="{2827CE17-C572-4005-9C78-C7261AE79D56}" dt="2023-08-24T12:44:38.367" v="556" actId="478"/>
          <ac:grpSpMkLst>
            <pc:docMk/>
            <pc:sldMk cId="1496269326" sldId="428"/>
            <ac:grpSpMk id="73" creationId="{A1EA63DA-795E-7A54-F6D3-33FC7F0A98D1}"/>
          </ac:grpSpMkLst>
        </pc:grpChg>
        <pc:grpChg chg="del mod">
          <ac:chgData name="Imogen Sackett" userId="983d8044-f657-429e-ae38-3185fb507e2d" providerId="ADAL" clId="{2827CE17-C572-4005-9C78-C7261AE79D56}" dt="2023-08-24T12:44:38.367" v="556" actId="478"/>
          <ac:grpSpMkLst>
            <pc:docMk/>
            <pc:sldMk cId="1496269326" sldId="428"/>
            <ac:grpSpMk id="74" creationId="{14EEF5D3-DC79-B2D9-7FDC-20F483FBCB43}"/>
          </ac:grpSpMkLst>
        </pc:grpChg>
        <pc:grpChg chg="del mod">
          <ac:chgData name="Imogen Sackett" userId="983d8044-f657-429e-ae38-3185fb507e2d" providerId="ADAL" clId="{2827CE17-C572-4005-9C78-C7261AE79D56}" dt="2023-08-24T12:44:38.367" v="556" actId="478"/>
          <ac:grpSpMkLst>
            <pc:docMk/>
            <pc:sldMk cId="1496269326" sldId="428"/>
            <ac:grpSpMk id="82" creationId="{E9D48691-42A2-70BC-174C-D5478AEDFFEE}"/>
          </ac:grpSpMkLst>
        </pc:grpChg>
        <pc:grpChg chg="del mod">
          <ac:chgData name="Imogen Sackett" userId="983d8044-f657-429e-ae38-3185fb507e2d" providerId="ADAL" clId="{2827CE17-C572-4005-9C78-C7261AE79D56}" dt="2023-08-24T12:44:38.367" v="556" actId="478"/>
          <ac:grpSpMkLst>
            <pc:docMk/>
            <pc:sldMk cId="1496269326" sldId="428"/>
            <ac:grpSpMk id="90" creationId="{94852CB4-5776-1DEC-9926-57E661066223}"/>
          </ac:grpSpMkLst>
        </pc:grpChg>
        <pc:grpChg chg="del mod">
          <ac:chgData name="Imogen Sackett" userId="983d8044-f657-429e-ae38-3185fb507e2d" providerId="ADAL" clId="{2827CE17-C572-4005-9C78-C7261AE79D56}" dt="2023-08-24T12:44:38.367" v="556" actId="478"/>
          <ac:grpSpMkLst>
            <pc:docMk/>
            <pc:sldMk cId="1496269326" sldId="428"/>
            <ac:grpSpMk id="91" creationId="{73158F6F-BC22-5353-97B4-B1FDD4439B82}"/>
          </ac:grpSpMkLst>
        </pc:grpChg>
        <pc:grpChg chg="add del mod">
          <ac:chgData name="Imogen Sackett" userId="983d8044-f657-429e-ae38-3185fb507e2d" providerId="ADAL" clId="{2827CE17-C572-4005-9C78-C7261AE79D56}" dt="2023-08-24T12:44:11.608" v="552" actId="165"/>
          <ac:grpSpMkLst>
            <pc:docMk/>
            <pc:sldMk cId="1496269326" sldId="428"/>
            <ac:grpSpMk id="117" creationId="{285248E8-16C0-43DB-DEF7-8F682CFF3352}"/>
          </ac:grpSpMkLst>
        </pc:grpChg>
        <pc:grpChg chg="add mod">
          <ac:chgData name="Imogen Sackett" userId="983d8044-f657-429e-ae38-3185fb507e2d" providerId="ADAL" clId="{2827CE17-C572-4005-9C78-C7261AE79D56}" dt="2023-08-24T12:52:26.198" v="599" actId="164"/>
          <ac:grpSpMkLst>
            <pc:docMk/>
            <pc:sldMk cId="1496269326" sldId="428"/>
            <ac:grpSpMk id="127" creationId="{D35F874F-9757-DDCE-A903-7D75E41A84E7}"/>
          </ac:grpSpMkLst>
        </pc:grpChg>
        <pc:grpChg chg="add mod">
          <ac:chgData name="Imogen Sackett" userId="983d8044-f657-429e-ae38-3185fb507e2d" providerId="ADAL" clId="{2827CE17-C572-4005-9C78-C7261AE79D56}" dt="2023-08-24T12:56:23.909" v="624" actId="1076"/>
          <ac:grpSpMkLst>
            <pc:docMk/>
            <pc:sldMk cId="1496269326" sldId="428"/>
            <ac:grpSpMk id="128" creationId="{A60D7F23-7853-64BB-AB70-F24EF10721A6}"/>
          </ac:grpSpMkLst>
        </pc:grpChg>
        <pc:grpChg chg="add mod">
          <ac:chgData name="Imogen Sackett" userId="983d8044-f657-429e-ae38-3185fb507e2d" providerId="ADAL" clId="{2827CE17-C572-4005-9C78-C7261AE79D56}" dt="2023-08-24T12:56:23.909" v="624" actId="1076"/>
          <ac:grpSpMkLst>
            <pc:docMk/>
            <pc:sldMk cId="1496269326" sldId="428"/>
            <ac:grpSpMk id="129" creationId="{1106640D-DC8C-B832-C74B-DCA585C4D3B8}"/>
          </ac:grpSpMkLst>
        </pc:grpChg>
        <pc:grpChg chg="add mod">
          <ac:chgData name="Imogen Sackett" userId="983d8044-f657-429e-ae38-3185fb507e2d" providerId="ADAL" clId="{2827CE17-C572-4005-9C78-C7261AE79D56}" dt="2023-08-24T12:56:23.909" v="624" actId="1076"/>
          <ac:grpSpMkLst>
            <pc:docMk/>
            <pc:sldMk cId="1496269326" sldId="428"/>
            <ac:grpSpMk id="130" creationId="{9E76AC3E-26E0-AEB6-D671-74B00BDCBC38}"/>
          </ac:grpSpMkLst>
        </pc:grpChg>
        <pc:grpChg chg="add mod">
          <ac:chgData name="Imogen Sackett" userId="983d8044-f657-429e-ae38-3185fb507e2d" providerId="ADAL" clId="{2827CE17-C572-4005-9C78-C7261AE79D56}" dt="2023-08-24T12:56:23.909" v="624" actId="1076"/>
          <ac:grpSpMkLst>
            <pc:docMk/>
            <pc:sldMk cId="1496269326" sldId="428"/>
            <ac:grpSpMk id="131" creationId="{75051016-B36B-C9D4-F617-CCFEAF9DCE10}"/>
          </ac:grpSpMkLst>
        </pc:grpChg>
        <pc:grpChg chg="add mod">
          <ac:chgData name="Imogen Sackett" userId="983d8044-f657-429e-ae38-3185fb507e2d" providerId="ADAL" clId="{2827CE17-C572-4005-9C78-C7261AE79D56}" dt="2023-08-24T12:56:23.909" v="624" actId="1076"/>
          <ac:grpSpMkLst>
            <pc:docMk/>
            <pc:sldMk cId="1496269326" sldId="428"/>
            <ac:grpSpMk id="132" creationId="{000141C2-CA56-7D71-4B6D-319442E105F9}"/>
          </ac:grpSpMkLst>
        </pc:grpChg>
        <pc:picChg chg="add mod">
          <ac:chgData name="Imogen Sackett" userId="983d8044-f657-429e-ae38-3185fb507e2d" providerId="ADAL" clId="{2827CE17-C572-4005-9C78-C7261AE79D56}" dt="2023-08-24T12:52:45.608" v="602" actId="164"/>
          <ac:picMkLst>
            <pc:docMk/>
            <pc:sldMk cId="1496269326" sldId="428"/>
            <ac:picMk id="7" creationId="{9EC5940A-4473-5BC9-09D9-A619F5066D15}"/>
          </ac:picMkLst>
        </pc:picChg>
        <pc:picChg chg="add mod">
          <ac:chgData name="Imogen Sackett" userId="983d8044-f657-429e-ae38-3185fb507e2d" providerId="ADAL" clId="{2827CE17-C572-4005-9C78-C7261AE79D56}" dt="2023-08-24T12:52:45.608" v="602" actId="164"/>
          <ac:picMkLst>
            <pc:docMk/>
            <pc:sldMk cId="1496269326" sldId="428"/>
            <ac:picMk id="12" creationId="{42F84F54-D8F8-C615-D9F7-222AB4C92DFD}"/>
          </ac:picMkLst>
        </pc:picChg>
        <pc:picChg chg="add mod">
          <ac:chgData name="Imogen Sackett" userId="983d8044-f657-429e-ae38-3185fb507e2d" providerId="ADAL" clId="{2827CE17-C572-4005-9C78-C7261AE79D56}" dt="2023-08-24T12:52:45.608" v="602" actId="164"/>
          <ac:picMkLst>
            <pc:docMk/>
            <pc:sldMk cId="1496269326" sldId="428"/>
            <ac:picMk id="15" creationId="{729B3950-756C-90A3-44DB-AC3DEBB408BB}"/>
          </ac:picMkLst>
        </pc:picChg>
        <pc:picChg chg="add mod">
          <ac:chgData name="Imogen Sackett" userId="983d8044-f657-429e-ae38-3185fb507e2d" providerId="ADAL" clId="{2827CE17-C572-4005-9C78-C7261AE79D56}" dt="2023-08-24T12:52:45.608" v="602" actId="164"/>
          <ac:picMkLst>
            <pc:docMk/>
            <pc:sldMk cId="1496269326" sldId="428"/>
            <ac:picMk id="17" creationId="{AAD3D86B-3B18-884D-7F1A-8C1289AA7F84}"/>
          </ac:picMkLst>
        </pc:picChg>
        <pc:picChg chg="add mod">
          <ac:chgData name="Imogen Sackett" userId="983d8044-f657-429e-ae38-3185fb507e2d" providerId="ADAL" clId="{2827CE17-C572-4005-9C78-C7261AE79D56}" dt="2023-08-24T12:52:45.608" v="602" actId="164"/>
          <ac:picMkLst>
            <pc:docMk/>
            <pc:sldMk cId="1496269326" sldId="428"/>
            <ac:picMk id="19" creationId="{67387ED4-BD31-C7E8-4962-36B97A43C597}"/>
          </ac:picMkLst>
        </pc:picChg>
        <pc:picChg chg="add mod">
          <ac:chgData name="Imogen Sackett" userId="983d8044-f657-429e-ae38-3185fb507e2d" providerId="ADAL" clId="{2827CE17-C572-4005-9C78-C7261AE79D56}" dt="2023-08-24T12:52:45.608" v="602" actId="164"/>
          <ac:picMkLst>
            <pc:docMk/>
            <pc:sldMk cId="1496269326" sldId="428"/>
            <ac:picMk id="21" creationId="{0F11A794-3B87-BA97-6DF5-1A6C792C99C3}"/>
          </ac:picMkLst>
        </pc:picChg>
        <pc:picChg chg="add mod">
          <ac:chgData name="Imogen Sackett" userId="983d8044-f657-429e-ae38-3185fb507e2d" providerId="ADAL" clId="{2827CE17-C572-4005-9C78-C7261AE79D56}" dt="2023-08-24T12:52:45.608" v="602" actId="164"/>
          <ac:picMkLst>
            <pc:docMk/>
            <pc:sldMk cId="1496269326" sldId="428"/>
            <ac:picMk id="23" creationId="{E1C24E8D-10E2-4230-135F-864D46BAF998}"/>
          </ac:picMkLst>
        </pc:picChg>
        <pc:picChg chg="add mod">
          <ac:chgData name="Imogen Sackett" userId="983d8044-f657-429e-ae38-3185fb507e2d" providerId="ADAL" clId="{2827CE17-C572-4005-9C78-C7261AE79D56}" dt="2023-08-24T12:53:08.979" v="605" actId="164"/>
          <ac:picMkLst>
            <pc:docMk/>
            <pc:sldMk cId="1496269326" sldId="428"/>
            <ac:picMk id="24" creationId="{20822FFD-AD7C-2295-9BAC-2B206490FB2D}"/>
          </ac:picMkLst>
        </pc:picChg>
        <pc:picChg chg="add mod">
          <ac:chgData name="Imogen Sackett" userId="983d8044-f657-429e-ae38-3185fb507e2d" providerId="ADAL" clId="{2827CE17-C572-4005-9C78-C7261AE79D56}" dt="2023-08-24T12:53:08.979" v="605" actId="164"/>
          <ac:picMkLst>
            <pc:docMk/>
            <pc:sldMk cId="1496269326" sldId="428"/>
            <ac:picMk id="25" creationId="{45E4EBFC-EB0F-7DA9-8339-C1F7D52C37D2}"/>
          </ac:picMkLst>
        </pc:picChg>
        <pc:picChg chg="add mod">
          <ac:chgData name="Imogen Sackett" userId="983d8044-f657-429e-ae38-3185fb507e2d" providerId="ADAL" clId="{2827CE17-C572-4005-9C78-C7261AE79D56}" dt="2023-08-24T12:53:08.979" v="605" actId="164"/>
          <ac:picMkLst>
            <pc:docMk/>
            <pc:sldMk cId="1496269326" sldId="428"/>
            <ac:picMk id="26" creationId="{C0F86D51-C600-4595-83EE-E46D1623D26C}"/>
          </ac:picMkLst>
        </pc:picChg>
        <pc:picChg chg="add mod">
          <ac:chgData name="Imogen Sackett" userId="983d8044-f657-429e-ae38-3185fb507e2d" providerId="ADAL" clId="{2827CE17-C572-4005-9C78-C7261AE79D56}" dt="2023-08-24T12:53:08.979" v="605" actId="164"/>
          <ac:picMkLst>
            <pc:docMk/>
            <pc:sldMk cId="1496269326" sldId="428"/>
            <ac:picMk id="27" creationId="{2F67565B-0347-44D3-F4DE-29CCE5059595}"/>
          </ac:picMkLst>
        </pc:picChg>
        <pc:picChg chg="add mod">
          <ac:chgData name="Imogen Sackett" userId="983d8044-f657-429e-ae38-3185fb507e2d" providerId="ADAL" clId="{2827CE17-C572-4005-9C78-C7261AE79D56}" dt="2023-08-24T12:53:08.979" v="605" actId="164"/>
          <ac:picMkLst>
            <pc:docMk/>
            <pc:sldMk cId="1496269326" sldId="428"/>
            <ac:picMk id="40" creationId="{744BA693-06EC-AABB-B991-810FAD2A1703}"/>
          </ac:picMkLst>
        </pc:picChg>
        <pc:picChg chg="add mod">
          <ac:chgData name="Imogen Sackett" userId="983d8044-f657-429e-ae38-3185fb507e2d" providerId="ADAL" clId="{2827CE17-C572-4005-9C78-C7261AE79D56}" dt="2023-08-24T12:53:08.979" v="605" actId="164"/>
          <ac:picMkLst>
            <pc:docMk/>
            <pc:sldMk cId="1496269326" sldId="428"/>
            <ac:picMk id="41" creationId="{3D6078DD-F868-EDE4-0971-F37B5D9F24D1}"/>
          </ac:picMkLst>
        </pc:picChg>
        <pc:picChg chg="add mod">
          <ac:chgData name="Imogen Sackett" userId="983d8044-f657-429e-ae38-3185fb507e2d" providerId="ADAL" clId="{2827CE17-C572-4005-9C78-C7261AE79D56}" dt="2023-08-24T12:53:08.979" v="605" actId="164"/>
          <ac:picMkLst>
            <pc:docMk/>
            <pc:sldMk cId="1496269326" sldId="428"/>
            <ac:picMk id="42" creationId="{344F238C-16A3-1981-E02C-000D4D7BD93A}"/>
          </ac:picMkLst>
        </pc:picChg>
        <pc:picChg chg="add mod">
          <ac:chgData name="Imogen Sackett" userId="983d8044-f657-429e-ae38-3185fb507e2d" providerId="ADAL" clId="{2827CE17-C572-4005-9C78-C7261AE79D56}" dt="2023-08-24T12:53:16.558" v="606" actId="164"/>
          <ac:picMkLst>
            <pc:docMk/>
            <pc:sldMk cId="1496269326" sldId="428"/>
            <ac:picMk id="43" creationId="{313C1DFF-568B-3932-6F2F-D93A2568F78D}"/>
          </ac:picMkLst>
        </pc:picChg>
        <pc:picChg chg="add mod">
          <ac:chgData name="Imogen Sackett" userId="983d8044-f657-429e-ae38-3185fb507e2d" providerId="ADAL" clId="{2827CE17-C572-4005-9C78-C7261AE79D56}" dt="2023-08-24T12:53:16.558" v="606" actId="164"/>
          <ac:picMkLst>
            <pc:docMk/>
            <pc:sldMk cId="1496269326" sldId="428"/>
            <ac:picMk id="53" creationId="{56CEEC37-8592-22E7-A2A4-79593C6AB8BF}"/>
          </ac:picMkLst>
        </pc:picChg>
        <pc:picChg chg="add mod">
          <ac:chgData name="Imogen Sackett" userId="983d8044-f657-429e-ae38-3185fb507e2d" providerId="ADAL" clId="{2827CE17-C572-4005-9C78-C7261AE79D56}" dt="2023-08-24T12:53:16.558" v="606" actId="164"/>
          <ac:picMkLst>
            <pc:docMk/>
            <pc:sldMk cId="1496269326" sldId="428"/>
            <ac:picMk id="54" creationId="{42162B79-9DEC-DFBA-8D0A-D0DD1953CCD6}"/>
          </ac:picMkLst>
        </pc:picChg>
        <pc:picChg chg="add mod">
          <ac:chgData name="Imogen Sackett" userId="983d8044-f657-429e-ae38-3185fb507e2d" providerId="ADAL" clId="{2827CE17-C572-4005-9C78-C7261AE79D56}" dt="2023-08-24T12:53:16.558" v="606" actId="164"/>
          <ac:picMkLst>
            <pc:docMk/>
            <pc:sldMk cId="1496269326" sldId="428"/>
            <ac:picMk id="55" creationId="{2FCCC6B6-52E0-C1EA-FC13-6B8AAF8CCD4D}"/>
          </ac:picMkLst>
        </pc:picChg>
        <pc:picChg chg="add mod">
          <ac:chgData name="Imogen Sackett" userId="983d8044-f657-429e-ae38-3185fb507e2d" providerId="ADAL" clId="{2827CE17-C572-4005-9C78-C7261AE79D56}" dt="2023-08-24T12:53:16.558" v="606" actId="164"/>
          <ac:picMkLst>
            <pc:docMk/>
            <pc:sldMk cId="1496269326" sldId="428"/>
            <ac:picMk id="56" creationId="{A91FF5FE-62E7-1F49-2367-95D5D70CF71C}"/>
          </ac:picMkLst>
        </pc:picChg>
        <pc:picChg chg="add mod">
          <ac:chgData name="Imogen Sackett" userId="983d8044-f657-429e-ae38-3185fb507e2d" providerId="ADAL" clId="{2827CE17-C572-4005-9C78-C7261AE79D56}" dt="2023-08-24T12:53:16.558" v="606" actId="164"/>
          <ac:picMkLst>
            <pc:docMk/>
            <pc:sldMk cId="1496269326" sldId="428"/>
            <ac:picMk id="57" creationId="{490448B5-660C-ED0F-9ECC-3F3D81661C53}"/>
          </ac:picMkLst>
        </pc:picChg>
        <pc:picChg chg="add mod">
          <ac:chgData name="Imogen Sackett" userId="983d8044-f657-429e-ae38-3185fb507e2d" providerId="ADAL" clId="{2827CE17-C572-4005-9C78-C7261AE79D56}" dt="2023-08-24T12:53:16.558" v="606" actId="164"/>
          <ac:picMkLst>
            <pc:docMk/>
            <pc:sldMk cId="1496269326" sldId="428"/>
            <ac:picMk id="58" creationId="{90CD71FC-F51B-EEED-71D8-205FF76888F1}"/>
          </ac:picMkLst>
        </pc:picChg>
        <pc:picChg chg="add mod">
          <ac:chgData name="Imogen Sackett" userId="983d8044-f657-429e-ae38-3185fb507e2d" providerId="ADAL" clId="{2827CE17-C572-4005-9C78-C7261AE79D56}" dt="2023-08-24T12:53:23.222" v="607" actId="164"/>
          <ac:picMkLst>
            <pc:docMk/>
            <pc:sldMk cId="1496269326" sldId="428"/>
            <ac:picMk id="65" creationId="{12A2A870-930D-E9FD-7821-05F570F66E7C}"/>
          </ac:picMkLst>
        </pc:picChg>
        <pc:picChg chg="add mod">
          <ac:chgData name="Imogen Sackett" userId="983d8044-f657-429e-ae38-3185fb507e2d" providerId="ADAL" clId="{2827CE17-C572-4005-9C78-C7261AE79D56}" dt="2023-08-24T12:53:23.222" v="607" actId="164"/>
          <ac:picMkLst>
            <pc:docMk/>
            <pc:sldMk cId="1496269326" sldId="428"/>
            <ac:picMk id="92" creationId="{05A46B1A-717F-732A-7867-AFAB2725B827}"/>
          </ac:picMkLst>
        </pc:picChg>
        <pc:picChg chg="add mod">
          <ac:chgData name="Imogen Sackett" userId="983d8044-f657-429e-ae38-3185fb507e2d" providerId="ADAL" clId="{2827CE17-C572-4005-9C78-C7261AE79D56}" dt="2023-08-24T12:53:23.222" v="607" actId="164"/>
          <ac:picMkLst>
            <pc:docMk/>
            <pc:sldMk cId="1496269326" sldId="428"/>
            <ac:picMk id="93" creationId="{0F3363DD-C676-102A-E67D-57140F432C1C}"/>
          </ac:picMkLst>
        </pc:picChg>
        <pc:picChg chg="add mod">
          <ac:chgData name="Imogen Sackett" userId="983d8044-f657-429e-ae38-3185fb507e2d" providerId="ADAL" clId="{2827CE17-C572-4005-9C78-C7261AE79D56}" dt="2023-08-24T12:53:23.222" v="607" actId="164"/>
          <ac:picMkLst>
            <pc:docMk/>
            <pc:sldMk cId="1496269326" sldId="428"/>
            <ac:picMk id="94" creationId="{D0754915-E282-52D7-9802-4A98D9112255}"/>
          </ac:picMkLst>
        </pc:picChg>
        <pc:picChg chg="add mod">
          <ac:chgData name="Imogen Sackett" userId="983d8044-f657-429e-ae38-3185fb507e2d" providerId="ADAL" clId="{2827CE17-C572-4005-9C78-C7261AE79D56}" dt="2023-08-24T12:53:23.222" v="607" actId="164"/>
          <ac:picMkLst>
            <pc:docMk/>
            <pc:sldMk cId="1496269326" sldId="428"/>
            <ac:picMk id="95" creationId="{871474A0-0BA9-0881-8232-4E9F3B84C1F1}"/>
          </ac:picMkLst>
        </pc:picChg>
        <pc:picChg chg="add mod">
          <ac:chgData name="Imogen Sackett" userId="983d8044-f657-429e-ae38-3185fb507e2d" providerId="ADAL" clId="{2827CE17-C572-4005-9C78-C7261AE79D56}" dt="2023-08-24T12:53:23.222" v="607" actId="164"/>
          <ac:picMkLst>
            <pc:docMk/>
            <pc:sldMk cId="1496269326" sldId="428"/>
            <ac:picMk id="96" creationId="{0C9EE582-786E-F18E-3303-D41609156246}"/>
          </ac:picMkLst>
        </pc:picChg>
        <pc:picChg chg="add mod">
          <ac:chgData name="Imogen Sackett" userId="983d8044-f657-429e-ae38-3185fb507e2d" providerId="ADAL" clId="{2827CE17-C572-4005-9C78-C7261AE79D56}" dt="2023-08-24T12:53:23.222" v="607" actId="164"/>
          <ac:picMkLst>
            <pc:docMk/>
            <pc:sldMk cId="1496269326" sldId="428"/>
            <ac:picMk id="97" creationId="{3CFA9779-AF50-FD8C-2A34-5303E9316BBD}"/>
          </ac:picMkLst>
        </pc:picChg>
        <pc:picChg chg="add mod">
          <ac:chgData name="Imogen Sackett" userId="983d8044-f657-429e-ae38-3185fb507e2d" providerId="ADAL" clId="{2827CE17-C572-4005-9C78-C7261AE79D56}" dt="2023-08-24T12:53:29.458" v="608" actId="164"/>
          <ac:picMkLst>
            <pc:docMk/>
            <pc:sldMk cId="1496269326" sldId="428"/>
            <ac:picMk id="98" creationId="{05DB45C8-5C60-EA38-1331-8D0FD31FED81}"/>
          </ac:picMkLst>
        </pc:picChg>
        <pc:picChg chg="add mod">
          <ac:chgData name="Imogen Sackett" userId="983d8044-f657-429e-ae38-3185fb507e2d" providerId="ADAL" clId="{2827CE17-C572-4005-9C78-C7261AE79D56}" dt="2023-08-24T12:53:29.458" v="608" actId="164"/>
          <ac:picMkLst>
            <pc:docMk/>
            <pc:sldMk cId="1496269326" sldId="428"/>
            <ac:picMk id="99" creationId="{626B5FCE-A3BF-D4B5-AC5F-409A8EE41ED0}"/>
          </ac:picMkLst>
        </pc:picChg>
        <pc:picChg chg="add mod">
          <ac:chgData name="Imogen Sackett" userId="983d8044-f657-429e-ae38-3185fb507e2d" providerId="ADAL" clId="{2827CE17-C572-4005-9C78-C7261AE79D56}" dt="2023-08-24T12:53:29.458" v="608" actId="164"/>
          <ac:picMkLst>
            <pc:docMk/>
            <pc:sldMk cId="1496269326" sldId="428"/>
            <ac:picMk id="100" creationId="{E49AD64A-79B4-9990-FBBD-DC4340E8ECC9}"/>
          </ac:picMkLst>
        </pc:picChg>
        <pc:picChg chg="add mod">
          <ac:chgData name="Imogen Sackett" userId="983d8044-f657-429e-ae38-3185fb507e2d" providerId="ADAL" clId="{2827CE17-C572-4005-9C78-C7261AE79D56}" dt="2023-08-24T12:53:29.458" v="608" actId="164"/>
          <ac:picMkLst>
            <pc:docMk/>
            <pc:sldMk cId="1496269326" sldId="428"/>
            <ac:picMk id="101" creationId="{4E6CF4BC-E3B3-53BE-60DA-A52533D8108B}"/>
          </ac:picMkLst>
        </pc:picChg>
        <pc:picChg chg="add mod">
          <ac:chgData name="Imogen Sackett" userId="983d8044-f657-429e-ae38-3185fb507e2d" providerId="ADAL" clId="{2827CE17-C572-4005-9C78-C7261AE79D56}" dt="2023-08-24T12:53:29.458" v="608" actId="164"/>
          <ac:picMkLst>
            <pc:docMk/>
            <pc:sldMk cId="1496269326" sldId="428"/>
            <ac:picMk id="102" creationId="{852333E8-CA29-0015-DE3A-0DA4854A59F0}"/>
          </ac:picMkLst>
        </pc:picChg>
        <pc:picChg chg="add mod">
          <ac:chgData name="Imogen Sackett" userId="983d8044-f657-429e-ae38-3185fb507e2d" providerId="ADAL" clId="{2827CE17-C572-4005-9C78-C7261AE79D56}" dt="2023-08-24T12:53:29.458" v="608" actId="164"/>
          <ac:picMkLst>
            <pc:docMk/>
            <pc:sldMk cId="1496269326" sldId="428"/>
            <ac:picMk id="103" creationId="{7850FE2B-E4DC-8132-ED53-081E423EC9B9}"/>
          </ac:picMkLst>
        </pc:picChg>
        <pc:picChg chg="add mod">
          <ac:chgData name="Imogen Sackett" userId="983d8044-f657-429e-ae38-3185fb507e2d" providerId="ADAL" clId="{2827CE17-C572-4005-9C78-C7261AE79D56}" dt="2023-08-24T12:53:29.458" v="608" actId="164"/>
          <ac:picMkLst>
            <pc:docMk/>
            <pc:sldMk cId="1496269326" sldId="428"/>
            <ac:picMk id="104" creationId="{9A346952-7ABF-B3B4-5BDF-D783551F8130}"/>
          </ac:picMkLst>
        </pc:picChg>
        <pc:picChg chg="add mod topLvl">
          <ac:chgData name="Imogen Sackett" userId="983d8044-f657-429e-ae38-3185fb507e2d" providerId="ADAL" clId="{2827CE17-C572-4005-9C78-C7261AE79D56}" dt="2023-08-24T12:56:23.909" v="624" actId="1076"/>
          <ac:picMkLst>
            <pc:docMk/>
            <pc:sldMk cId="1496269326" sldId="428"/>
            <ac:picMk id="105" creationId="{5BE9B6C5-475D-8107-334C-CAF387D2879F}"/>
          </ac:picMkLst>
        </pc:picChg>
        <pc:picChg chg="add mod">
          <ac:chgData name="Imogen Sackett" userId="983d8044-f657-429e-ae38-3185fb507e2d" providerId="ADAL" clId="{2827CE17-C572-4005-9C78-C7261AE79D56}" dt="2023-08-24T12:56:23.909" v="624" actId="1076"/>
          <ac:picMkLst>
            <pc:docMk/>
            <pc:sldMk cId="1496269326" sldId="428"/>
            <ac:picMk id="106" creationId="{883F3399-CDC8-A40E-88C1-4A50E5AC810A}"/>
          </ac:picMkLst>
        </pc:picChg>
        <pc:picChg chg="add mod">
          <ac:chgData name="Imogen Sackett" userId="983d8044-f657-429e-ae38-3185fb507e2d" providerId="ADAL" clId="{2827CE17-C572-4005-9C78-C7261AE79D56}" dt="2023-08-24T12:56:23.909" v="624" actId="1076"/>
          <ac:picMkLst>
            <pc:docMk/>
            <pc:sldMk cId="1496269326" sldId="428"/>
            <ac:picMk id="107" creationId="{0E6BA011-2AC9-556F-CB89-72BAF09A026E}"/>
          </ac:picMkLst>
        </pc:picChg>
        <pc:picChg chg="add mod topLvl">
          <ac:chgData name="Imogen Sackett" userId="983d8044-f657-429e-ae38-3185fb507e2d" providerId="ADAL" clId="{2827CE17-C572-4005-9C78-C7261AE79D56}" dt="2023-08-24T12:56:23.909" v="624" actId="1076"/>
          <ac:picMkLst>
            <pc:docMk/>
            <pc:sldMk cId="1496269326" sldId="428"/>
            <ac:picMk id="108" creationId="{CFD0639A-181B-03B3-8878-C7B846E4C4A5}"/>
          </ac:picMkLst>
        </pc:picChg>
        <pc:picChg chg="add mod">
          <ac:chgData name="Imogen Sackett" userId="983d8044-f657-429e-ae38-3185fb507e2d" providerId="ADAL" clId="{2827CE17-C572-4005-9C78-C7261AE79D56}" dt="2023-08-24T12:56:23.909" v="624" actId="1076"/>
          <ac:picMkLst>
            <pc:docMk/>
            <pc:sldMk cId="1496269326" sldId="428"/>
            <ac:picMk id="109" creationId="{8CA4B545-5A04-9472-A20B-C823235FBC72}"/>
          </ac:picMkLst>
        </pc:picChg>
        <pc:picChg chg="add mod topLvl">
          <ac:chgData name="Imogen Sackett" userId="983d8044-f657-429e-ae38-3185fb507e2d" providerId="ADAL" clId="{2827CE17-C572-4005-9C78-C7261AE79D56}" dt="2023-08-24T12:56:23.909" v="624" actId="1076"/>
          <ac:picMkLst>
            <pc:docMk/>
            <pc:sldMk cId="1496269326" sldId="428"/>
            <ac:picMk id="110" creationId="{DA923173-FEF7-BF0C-287D-0B95D6B7B1A0}"/>
          </ac:picMkLst>
        </pc:picChg>
        <pc:picChg chg="add mod topLvl">
          <ac:chgData name="Imogen Sackett" userId="983d8044-f657-429e-ae38-3185fb507e2d" providerId="ADAL" clId="{2827CE17-C572-4005-9C78-C7261AE79D56}" dt="2023-08-24T12:56:23.909" v="624" actId="1076"/>
          <ac:picMkLst>
            <pc:docMk/>
            <pc:sldMk cId="1496269326" sldId="428"/>
            <ac:picMk id="111" creationId="{F0808574-87BB-CDCF-49F6-EAE59FDF8095}"/>
          </ac:picMkLst>
        </pc:picChg>
        <pc:picChg chg="add del mod">
          <ac:chgData name="Imogen Sackett" userId="983d8044-f657-429e-ae38-3185fb507e2d" providerId="ADAL" clId="{2827CE17-C572-4005-9C78-C7261AE79D56}" dt="2023-08-24T12:51:10.905" v="597" actId="478"/>
          <ac:picMkLst>
            <pc:docMk/>
            <pc:sldMk cId="1496269326" sldId="428"/>
            <ac:picMk id="113" creationId="{F62518E5-6E9D-C9AF-A6E0-2751423AAC8B}"/>
          </ac:picMkLst>
        </pc:picChg>
        <pc:picChg chg="add del mod ord">
          <ac:chgData name="Imogen Sackett" userId="983d8044-f657-429e-ae38-3185fb507e2d" providerId="ADAL" clId="{2827CE17-C572-4005-9C78-C7261AE79D56}" dt="2023-08-24T12:51:04.168" v="596" actId="478"/>
          <ac:picMkLst>
            <pc:docMk/>
            <pc:sldMk cId="1496269326" sldId="428"/>
            <ac:picMk id="119" creationId="{EE0B5661-BD7F-9B1D-31B8-B50176FA4D77}"/>
          </ac:picMkLst>
        </pc:picChg>
        <pc:picChg chg="add del mod">
          <ac:chgData name="Imogen Sackett" userId="983d8044-f657-429e-ae38-3185fb507e2d" providerId="ADAL" clId="{2827CE17-C572-4005-9C78-C7261AE79D56}" dt="2023-08-24T12:47:45.618" v="564" actId="478"/>
          <ac:picMkLst>
            <pc:docMk/>
            <pc:sldMk cId="1496269326" sldId="428"/>
            <ac:picMk id="120" creationId="{7649F9AA-6046-D94F-F071-5E275EE39056}"/>
          </ac:picMkLst>
        </pc:picChg>
        <pc:picChg chg="add mod">
          <ac:chgData name="Imogen Sackett" userId="983d8044-f657-429e-ae38-3185fb507e2d" providerId="ADAL" clId="{2827CE17-C572-4005-9C78-C7261AE79D56}" dt="2023-08-24T12:47:43.058" v="563" actId="571"/>
          <ac:picMkLst>
            <pc:docMk/>
            <pc:sldMk cId="1496269326" sldId="428"/>
            <ac:picMk id="121" creationId="{F9D3D629-EF60-7195-B359-51379C0C0A38}"/>
          </ac:picMkLst>
        </pc:picChg>
        <pc:picChg chg="add mod">
          <ac:chgData name="Imogen Sackett" userId="983d8044-f657-429e-ae38-3185fb507e2d" providerId="ADAL" clId="{2827CE17-C572-4005-9C78-C7261AE79D56}" dt="2023-08-24T12:47:43.058" v="563" actId="571"/>
          <ac:picMkLst>
            <pc:docMk/>
            <pc:sldMk cId="1496269326" sldId="428"/>
            <ac:picMk id="122" creationId="{8CDA7357-3E22-024E-5020-D9347CE0D6B5}"/>
          </ac:picMkLst>
        </pc:picChg>
        <pc:picChg chg="add mod">
          <ac:chgData name="Imogen Sackett" userId="983d8044-f657-429e-ae38-3185fb507e2d" providerId="ADAL" clId="{2827CE17-C572-4005-9C78-C7261AE79D56}" dt="2023-08-24T12:47:42.690" v="562" actId="571"/>
          <ac:picMkLst>
            <pc:docMk/>
            <pc:sldMk cId="1496269326" sldId="428"/>
            <ac:picMk id="123" creationId="{020CD660-FC7F-2597-D4DE-9EE03FBDC671}"/>
          </ac:picMkLst>
        </pc:picChg>
        <pc:picChg chg="add mod">
          <ac:chgData name="Imogen Sackett" userId="983d8044-f657-429e-ae38-3185fb507e2d" providerId="ADAL" clId="{2827CE17-C572-4005-9C78-C7261AE79D56}" dt="2023-08-24T12:47:42.690" v="562" actId="571"/>
          <ac:picMkLst>
            <pc:docMk/>
            <pc:sldMk cId="1496269326" sldId="428"/>
            <ac:picMk id="124" creationId="{3797C938-D45E-C70E-9331-3467CB93E4FE}"/>
          </ac:picMkLst>
        </pc:picChg>
        <pc:picChg chg="add mod ord">
          <ac:chgData name="Imogen Sackett" userId="983d8044-f657-429e-ae38-3185fb507e2d" providerId="ADAL" clId="{2827CE17-C572-4005-9C78-C7261AE79D56}" dt="2023-08-24T12:58:26.639" v="664" actId="1036"/>
          <ac:picMkLst>
            <pc:docMk/>
            <pc:sldMk cId="1496269326" sldId="428"/>
            <ac:picMk id="126" creationId="{F66C3FC2-3EA0-3947-C74F-2324542E0F8D}"/>
          </ac:picMkLst>
        </pc:picChg>
      </pc:sldChg>
      <pc:sldChg chg="addSp delSp modSp add del mod ord delAnim modAnim">
        <pc:chgData name="Imogen Sackett" userId="983d8044-f657-429e-ae38-3185fb507e2d" providerId="ADAL" clId="{2827CE17-C572-4005-9C78-C7261AE79D56}" dt="2023-08-24T13:20:24.760" v="806" actId="47"/>
        <pc:sldMkLst>
          <pc:docMk/>
          <pc:sldMk cId="2088132444" sldId="429"/>
        </pc:sldMkLst>
        <pc:spChg chg="mod">
          <ac:chgData name="Imogen Sackett" userId="983d8044-f657-429e-ae38-3185fb507e2d" providerId="ADAL" clId="{2827CE17-C572-4005-9C78-C7261AE79D56}" dt="2023-08-24T13:00:11.566" v="673" actId="14100"/>
          <ac:spMkLst>
            <pc:docMk/>
            <pc:sldMk cId="2088132444" sldId="429"/>
            <ac:spMk id="3" creationId="{1BEC0484-62D6-C8EB-702B-EF4B4F24197F}"/>
          </ac:spMkLst>
        </pc:spChg>
        <pc:spChg chg="mod topLvl">
          <ac:chgData name="Imogen Sackett" userId="983d8044-f657-429e-ae38-3185fb507e2d" providerId="ADAL" clId="{2827CE17-C572-4005-9C78-C7261AE79D56}" dt="2023-08-24T13:04:53.229" v="713" actId="164"/>
          <ac:spMkLst>
            <pc:docMk/>
            <pc:sldMk cId="2088132444" sldId="429"/>
            <ac:spMk id="9" creationId="{7BFFBAB6-0C6C-1574-543D-EA36E17F9046}"/>
          </ac:spMkLst>
        </pc:spChg>
        <pc:spChg chg="add mod">
          <ac:chgData name="Imogen Sackett" userId="983d8044-f657-429e-ae38-3185fb507e2d" providerId="ADAL" clId="{2827CE17-C572-4005-9C78-C7261AE79D56}" dt="2023-08-24T13:15:39.424" v="767" actId="208"/>
          <ac:spMkLst>
            <pc:docMk/>
            <pc:sldMk cId="2088132444" sldId="429"/>
            <ac:spMk id="11" creationId="{F7681AAB-2622-D58E-41F4-DF551002B2A0}"/>
          </ac:spMkLst>
        </pc:spChg>
        <pc:spChg chg="del">
          <ac:chgData name="Imogen Sackett" userId="983d8044-f657-429e-ae38-3185fb507e2d" providerId="ADAL" clId="{2827CE17-C572-4005-9C78-C7261AE79D56}" dt="2023-08-24T13:00:52.659" v="678" actId="478"/>
          <ac:spMkLst>
            <pc:docMk/>
            <pc:sldMk cId="2088132444" sldId="429"/>
            <ac:spMk id="115" creationId="{04CC77C0-5F8F-2B1E-922B-4246F105747D}"/>
          </ac:spMkLst>
        </pc:spChg>
        <pc:spChg chg="del">
          <ac:chgData name="Imogen Sackett" userId="983d8044-f657-429e-ae38-3185fb507e2d" providerId="ADAL" clId="{2827CE17-C572-4005-9C78-C7261AE79D56}" dt="2023-08-24T13:00:54.119" v="679" actId="478"/>
          <ac:spMkLst>
            <pc:docMk/>
            <pc:sldMk cId="2088132444" sldId="429"/>
            <ac:spMk id="116" creationId="{E5726EF1-B056-C103-2E4C-360327A878F2}"/>
          </ac:spMkLst>
        </pc:spChg>
        <pc:grpChg chg="add mod">
          <ac:chgData name="Imogen Sackett" userId="983d8044-f657-429e-ae38-3185fb507e2d" providerId="ADAL" clId="{2827CE17-C572-4005-9C78-C7261AE79D56}" dt="2023-08-24T13:14:37.616" v="758" actId="1035"/>
          <ac:grpSpMkLst>
            <pc:docMk/>
            <pc:sldMk cId="2088132444" sldId="429"/>
            <ac:grpSpMk id="8" creationId="{26C6F9A1-4B54-86B4-2CFE-990FC713BFAF}"/>
          </ac:grpSpMkLst>
        </pc:grpChg>
        <pc:grpChg chg="add mod">
          <ac:chgData name="Imogen Sackett" userId="983d8044-f657-429e-ae38-3185fb507e2d" providerId="ADAL" clId="{2827CE17-C572-4005-9C78-C7261AE79D56}" dt="2023-08-24T13:06:30.432" v="720" actId="164"/>
          <ac:grpSpMkLst>
            <pc:docMk/>
            <pc:sldMk cId="2088132444" sldId="429"/>
            <ac:grpSpMk id="10" creationId="{0B1C704A-2302-49AA-1718-FE1108AB35C3}"/>
          </ac:grpSpMkLst>
        </pc:grpChg>
        <pc:grpChg chg="del">
          <ac:chgData name="Imogen Sackett" userId="983d8044-f657-429e-ae38-3185fb507e2d" providerId="ADAL" clId="{2827CE17-C572-4005-9C78-C7261AE79D56}" dt="2023-08-24T13:00:36.013" v="675" actId="165"/>
          <ac:grpSpMkLst>
            <pc:docMk/>
            <pc:sldMk cId="2088132444" sldId="429"/>
            <ac:grpSpMk id="127" creationId="{D35F874F-9757-DDCE-A903-7D75E41A84E7}"/>
          </ac:grpSpMkLst>
        </pc:grpChg>
        <pc:picChg chg="add mod">
          <ac:chgData name="Imogen Sackett" userId="983d8044-f657-429e-ae38-3185fb507e2d" providerId="ADAL" clId="{2827CE17-C572-4005-9C78-C7261AE79D56}" dt="2023-08-24T13:04:53.229" v="713" actId="164"/>
          <ac:picMkLst>
            <pc:docMk/>
            <pc:sldMk cId="2088132444" sldId="429"/>
            <ac:picMk id="5" creationId="{1A8527F5-16DF-2519-6709-E75360829ED9}"/>
          </ac:picMkLst>
        </pc:picChg>
        <pc:picChg chg="mod">
          <ac:chgData name="Imogen Sackett" userId="983d8044-f657-429e-ae38-3185fb507e2d" providerId="ADAL" clId="{2827CE17-C572-4005-9C78-C7261AE79D56}" dt="2023-08-24T13:06:30.432" v="720" actId="164"/>
          <ac:picMkLst>
            <pc:docMk/>
            <pc:sldMk cId="2088132444" sldId="429"/>
            <ac:picMk id="105" creationId="{5BE9B6C5-475D-8107-334C-CAF387D2879F}"/>
          </ac:picMkLst>
        </pc:picChg>
        <pc:picChg chg="mod">
          <ac:chgData name="Imogen Sackett" userId="983d8044-f657-429e-ae38-3185fb507e2d" providerId="ADAL" clId="{2827CE17-C572-4005-9C78-C7261AE79D56}" dt="2023-08-24T13:06:30.432" v="720" actId="164"/>
          <ac:picMkLst>
            <pc:docMk/>
            <pc:sldMk cId="2088132444" sldId="429"/>
            <ac:picMk id="106" creationId="{883F3399-CDC8-A40E-88C1-4A50E5AC810A}"/>
          </ac:picMkLst>
        </pc:picChg>
        <pc:picChg chg="mod">
          <ac:chgData name="Imogen Sackett" userId="983d8044-f657-429e-ae38-3185fb507e2d" providerId="ADAL" clId="{2827CE17-C572-4005-9C78-C7261AE79D56}" dt="2023-08-24T13:06:30.432" v="720" actId="164"/>
          <ac:picMkLst>
            <pc:docMk/>
            <pc:sldMk cId="2088132444" sldId="429"/>
            <ac:picMk id="107" creationId="{0E6BA011-2AC9-556F-CB89-72BAF09A026E}"/>
          </ac:picMkLst>
        </pc:picChg>
        <pc:picChg chg="mod">
          <ac:chgData name="Imogen Sackett" userId="983d8044-f657-429e-ae38-3185fb507e2d" providerId="ADAL" clId="{2827CE17-C572-4005-9C78-C7261AE79D56}" dt="2023-08-24T13:06:30.432" v="720" actId="164"/>
          <ac:picMkLst>
            <pc:docMk/>
            <pc:sldMk cId="2088132444" sldId="429"/>
            <ac:picMk id="108" creationId="{CFD0639A-181B-03B3-8878-C7B846E4C4A5}"/>
          </ac:picMkLst>
        </pc:picChg>
        <pc:picChg chg="mod">
          <ac:chgData name="Imogen Sackett" userId="983d8044-f657-429e-ae38-3185fb507e2d" providerId="ADAL" clId="{2827CE17-C572-4005-9C78-C7261AE79D56}" dt="2023-08-24T13:06:30.432" v="720" actId="164"/>
          <ac:picMkLst>
            <pc:docMk/>
            <pc:sldMk cId="2088132444" sldId="429"/>
            <ac:picMk id="109" creationId="{8CA4B545-5A04-9472-A20B-C823235FBC72}"/>
          </ac:picMkLst>
        </pc:picChg>
        <pc:picChg chg="mod">
          <ac:chgData name="Imogen Sackett" userId="983d8044-f657-429e-ae38-3185fb507e2d" providerId="ADAL" clId="{2827CE17-C572-4005-9C78-C7261AE79D56}" dt="2023-08-24T13:06:30.432" v="720" actId="164"/>
          <ac:picMkLst>
            <pc:docMk/>
            <pc:sldMk cId="2088132444" sldId="429"/>
            <ac:picMk id="110" creationId="{DA923173-FEF7-BF0C-287D-0B95D6B7B1A0}"/>
          </ac:picMkLst>
        </pc:picChg>
        <pc:picChg chg="mod">
          <ac:chgData name="Imogen Sackett" userId="983d8044-f657-429e-ae38-3185fb507e2d" providerId="ADAL" clId="{2827CE17-C572-4005-9C78-C7261AE79D56}" dt="2023-08-24T13:06:30.432" v="720" actId="164"/>
          <ac:picMkLst>
            <pc:docMk/>
            <pc:sldMk cId="2088132444" sldId="429"/>
            <ac:picMk id="111" creationId="{F0808574-87BB-CDCF-49F6-EAE59FDF8095}"/>
          </ac:picMkLst>
        </pc:picChg>
        <pc:picChg chg="del mod ord topLvl">
          <ac:chgData name="Imogen Sackett" userId="983d8044-f657-429e-ae38-3185fb507e2d" providerId="ADAL" clId="{2827CE17-C572-4005-9C78-C7261AE79D56}" dt="2023-08-24T13:04:15.129" v="707" actId="478"/>
          <ac:picMkLst>
            <pc:docMk/>
            <pc:sldMk cId="2088132444" sldId="429"/>
            <ac:picMk id="126" creationId="{F66C3FC2-3EA0-3947-C74F-2324542E0F8D}"/>
          </ac:picMkLst>
        </pc:picChg>
      </pc:sldChg>
      <pc:sldChg chg="addSp modSp add mod modAnim">
        <pc:chgData name="Imogen Sackett" userId="983d8044-f657-429e-ae38-3185fb507e2d" providerId="ADAL" clId="{2827CE17-C572-4005-9C78-C7261AE79D56}" dt="2023-08-24T13:22:00.694" v="842" actId="14100"/>
        <pc:sldMkLst>
          <pc:docMk/>
          <pc:sldMk cId="413135558" sldId="430"/>
        </pc:sldMkLst>
        <pc:spChg chg="add mod">
          <ac:chgData name="Imogen Sackett" userId="983d8044-f657-429e-ae38-3185fb507e2d" providerId="ADAL" clId="{2827CE17-C572-4005-9C78-C7261AE79D56}" dt="2023-08-24T13:22:00.694" v="842" actId="14100"/>
          <ac:spMkLst>
            <pc:docMk/>
            <pc:sldMk cId="413135558" sldId="430"/>
            <ac:spMk id="2" creationId="{C112BADE-FD76-4D8D-9437-678F355E7673}"/>
          </ac:spMkLst>
        </pc:spChg>
        <pc:spChg chg="mod">
          <ac:chgData name="Imogen Sackett" userId="983d8044-f657-429e-ae38-3185fb507e2d" providerId="ADAL" clId="{2827CE17-C572-4005-9C78-C7261AE79D56}" dt="2023-08-24T13:19:37.982" v="801" actId="20577"/>
          <ac:spMkLst>
            <pc:docMk/>
            <pc:sldMk cId="413135558" sldId="430"/>
            <ac:spMk id="9" creationId="{7BFFBAB6-0C6C-1574-543D-EA36E17F9046}"/>
          </ac:spMkLst>
        </pc:spChg>
        <pc:spChg chg="mod">
          <ac:chgData name="Imogen Sackett" userId="983d8044-f657-429e-ae38-3185fb507e2d" providerId="ADAL" clId="{2827CE17-C572-4005-9C78-C7261AE79D56}" dt="2023-08-24T13:21:13.881" v="810" actId="14100"/>
          <ac:spMkLst>
            <pc:docMk/>
            <pc:sldMk cId="413135558" sldId="430"/>
            <ac:spMk id="11" creationId="{F7681AAB-2622-D58E-41F4-DF551002B2A0}"/>
          </ac:spMkLst>
        </pc:spChg>
        <pc:grpChg chg="mod ord">
          <ac:chgData name="Imogen Sackett" userId="983d8044-f657-429e-ae38-3185fb507e2d" providerId="ADAL" clId="{2827CE17-C572-4005-9C78-C7261AE79D56}" dt="2023-08-24T13:17:01.820" v="772" actId="167"/>
          <ac:grpSpMkLst>
            <pc:docMk/>
            <pc:sldMk cId="413135558" sldId="430"/>
            <ac:grpSpMk id="8" creationId="{26C6F9A1-4B54-86B4-2CFE-990FC713BFAF}"/>
          </ac:grpSpMkLst>
        </pc:grpChg>
        <pc:grpChg chg="mod">
          <ac:chgData name="Imogen Sackett" userId="983d8044-f657-429e-ae38-3185fb507e2d" providerId="ADAL" clId="{2827CE17-C572-4005-9C78-C7261AE79D56}" dt="2023-08-24T13:17:24.600" v="774" actId="1076"/>
          <ac:grpSpMkLst>
            <pc:docMk/>
            <pc:sldMk cId="413135558" sldId="430"/>
            <ac:grpSpMk id="10" creationId="{0B1C704A-2302-49AA-1718-FE1108AB35C3}"/>
          </ac:grpSpMkLst>
        </pc:grpChg>
        <pc:grpChg chg="mod">
          <ac:chgData name="Imogen Sackett" userId="983d8044-f657-429e-ae38-3185fb507e2d" providerId="ADAL" clId="{2827CE17-C572-4005-9C78-C7261AE79D56}" dt="2023-08-24T13:17:24.600" v="774" actId="1076"/>
          <ac:grpSpMkLst>
            <pc:docMk/>
            <pc:sldMk cId="413135558" sldId="430"/>
            <ac:grpSpMk id="128" creationId="{A60D7F23-7853-64BB-AB70-F24EF10721A6}"/>
          </ac:grpSpMkLst>
        </pc:grpChg>
        <pc:grpChg chg="mod">
          <ac:chgData name="Imogen Sackett" userId="983d8044-f657-429e-ae38-3185fb507e2d" providerId="ADAL" clId="{2827CE17-C572-4005-9C78-C7261AE79D56}" dt="2023-08-24T13:17:24.600" v="774" actId="1076"/>
          <ac:grpSpMkLst>
            <pc:docMk/>
            <pc:sldMk cId="413135558" sldId="430"/>
            <ac:grpSpMk id="129" creationId="{1106640D-DC8C-B832-C74B-DCA585C4D3B8}"/>
          </ac:grpSpMkLst>
        </pc:grpChg>
        <pc:grpChg chg="mod">
          <ac:chgData name="Imogen Sackett" userId="983d8044-f657-429e-ae38-3185fb507e2d" providerId="ADAL" clId="{2827CE17-C572-4005-9C78-C7261AE79D56}" dt="2023-08-24T13:17:24.600" v="774" actId="1076"/>
          <ac:grpSpMkLst>
            <pc:docMk/>
            <pc:sldMk cId="413135558" sldId="430"/>
            <ac:grpSpMk id="130" creationId="{9E76AC3E-26E0-AEB6-D671-74B00BDCBC38}"/>
          </ac:grpSpMkLst>
        </pc:grpChg>
        <pc:grpChg chg="mod">
          <ac:chgData name="Imogen Sackett" userId="983d8044-f657-429e-ae38-3185fb507e2d" providerId="ADAL" clId="{2827CE17-C572-4005-9C78-C7261AE79D56}" dt="2023-08-24T13:17:24.600" v="774" actId="1076"/>
          <ac:grpSpMkLst>
            <pc:docMk/>
            <pc:sldMk cId="413135558" sldId="430"/>
            <ac:grpSpMk id="131" creationId="{75051016-B36B-C9D4-F617-CCFEAF9DCE10}"/>
          </ac:grpSpMkLst>
        </pc:grpChg>
        <pc:grpChg chg="mod">
          <ac:chgData name="Imogen Sackett" userId="983d8044-f657-429e-ae38-3185fb507e2d" providerId="ADAL" clId="{2827CE17-C572-4005-9C78-C7261AE79D56}" dt="2023-08-24T13:17:24.600" v="774" actId="1076"/>
          <ac:grpSpMkLst>
            <pc:docMk/>
            <pc:sldMk cId="413135558" sldId="430"/>
            <ac:grpSpMk id="132" creationId="{000141C2-CA56-7D71-4B6D-319442E105F9}"/>
          </ac:grpSpMkLst>
        </pc:grpChg>
        <pc:picChg chg="mod">
          <ac:chgData name="Imogen Sackett" userId="983d8044-f657-429e-ae38-3185fb507e2d" providerId="ADAL" clId="{2827CE17-C572-4005-9C78-C7261AE79D56}" dt="2023-08-24T13:19:13.041" v="786" actId="1076"/>
          <ac:picMkLst>
            <pc:docMk/>
            <pc:sldMk cId="413135558" sldId="430"/>
            <ac:picMk id="5" creationId="{1A8527F5-16DF-2519-6709-E75360829ED9}"/>
          </ac:picMkLst>
        </pc:picChg>
      </pc:sldChg>
      <pc:sldChg chg="addSp delSp modSp add mod ord delAnim modAnim">
        <pc:chgData name="Imogen Sackett" userId="983d8044-f657-429e-ae38-3185fb507e2d" providerId="ADAL" clId="{2827CE17-C572-4005-9C78-C7261AE79D56}" dt="2023-08-24T13:38:38.761" v="1096"/>
        <pc:sldMkLst>
          <pc:docMk/>
          <pc:sldMk cId="1032373299" sldId="431"/>
        </pc:sldMkLst>
        <pc:spChg chg="add mod ord">
          <ac:chgData name="Imogen Sackett" userId="983d8044-f657-429e-ae38-3185fb507e2d" providerId="ADAL" clId="{2827CE17-C572-4005-9C78-C7261AE79D56}" dt="2023-08-24T13:38:22.416" v="1094" actId="167"/>
          <ac:spMkLst>
            <pc:docMk/>
            <pc:sldMk cId="1032373299" sldId="431"/>
            <ac:spMk id="2" creationId="{F4420230-F117-33BA-9A76-75B35574BC51}"/>
          </ac:spMkLst>
        </pc:spChg>
        <pc:spChg chg="del">
          <ac:chgData name="Imogen Sackett" userId="983d8044-f657-429e-ae38-3185fb507e2d" providerId="ADAL" clId="{2827CE17-C572-4005-9C78-C7261AE79D56}" dt="2023-08-24T13:22:48.710" v="847" actId="478"/>
          <ac:spMkLst>
            <pc:docMk/>
            <pc:sldMk cId="1032373299" sldId="431"/>
            <ac:spMk id="3" creationId="{1BEC0484-62D6-C8EB-702B-EF4B4F24197F}"/>
          </ac:spMkLst>
        </pc:spChg>
        <pc:spChg chg="del mod topLvl">
          <ac:chgData name="Imogen Sackett" userId="983d8044-f657-429e-ae38-3185fb507e2d" providerId="ADAL" clId="{2827CE17-C572-4005-9C78-C7261AE79D56}" dt="2023-08-24T13:26:24.380" v="877" actId="478"/>
          <ac:spMkLst>
            <pc:docMk/>
            <pc:sldMk cId="1032373299" sldId="431"/>
            <ac:spMk id="9" creationId="{7BFFBAB6-0C6C-1574-543D-EA36E17F9046}"/>
          </ac:spMkLst>
        </pc:spChg>
        <pc:spChg chg="add del mod">
          <ac:chgData name="Imogen Sackett" userId="983d8044-f657-429e-ae38-3185fb507e2d" providerId="ADAL" clId="{2827CE17-C572-4005-9C78-C7261AE79D56}" dt="2023-08-24T13:30:27.751" v="1021" actId="478"/>
          <ac:spMkLst>
            <pc:docMk/>
            <pc:sldMk cId="1032373299" sldId="431"/>
            <ac:spMk id="11" creationId="{AEFB0B0D-751C-7E76-8354-299077AE2005}"/>
          </ac:spMkLst>
        </pc:spChg>
        <pc:spChg chg="add mod ord">
          <ac:chgData name="Imogen Sackett" userId="983d8044-f657-429e-ae38-3185fb507e2d" providerId="ADAL" clId="{2827CE17-C572-4005-9C78-C7261AE79D56}" dt="2023-08-24T13:38:09.832" v="1092" actId="164"/>
          <ac:spMkLst>
            <pc:docMk/>
            <pc:sldMk cId="1032373299" sldId="431"/>
            <ac:spMk id="13" creationId="{F06BDA8E-F33E-24E4-79DA-33D54382908F}"/>
          </ac:spMkLst>
        </pc:spChg>
        <pc:spChg chg="add mod">
          <ac:chgData name="Imogen Sackett" userId="983d8044-f657-429e-ae38-3185fb507e2d" providerId="ADAL" clId="{2827CE17-C572-4005-9C78-C7261AE79D56}" dt="2023-08-24T13:37:46.166" v="1087" actId="164"/>
          <ac:spMkLst>
            <pc:docMk/>
            <pc:sldMk cId="1032373299" sldId="431"/>
            <ac:spMk id="14" creationId="{B4430CD0-1412-5EE4-4F24-93D8A8989946}"/>
          </ac:spMkLst>
        </pc:spChg>
        <pc:spChg chg="add mod">
          <ac:chgData name="Imogen Sackett" userId="983d8044-f657-429e-ae38-3185fb507e2d" providerId="ADAL" clId="{2827CE17-C572-4005-9C78-C7261AE79D56}" dt="2023-08-24T13:36:19.521" v="1076" actId="1036"/>
          <ac:spMkLst>
            <pc:docMk/>
            <pc:sldMk cId="1032373299" sldId="431"/>
            <ac:spMk id="20" creationId="{A6363A72-49B6-475D-375F-804B68F45856}"/>
          </ac:spMkLst>
        </pc:spChg>
        <pc:spChg chg="add mod">
          <ac:chgData name="Imogen Sackett" userId="983d8044-f657-429e-ae38-3185fb507e2d" providerId="ADAL" clId="{2827CE17-C572-4005-9C78-C7261AE79D56}" dt="2023-08-24T13:36:28.551" v="1080" actId="14100"/>
          <ac:spMkLst>
            <pc:docMk/>
            <pc:sldMk cId="1032373299" sldId="431"/>
            <ac:spMk id="22" creationId="{8D7D9963-48B3-CD7E-83AE-880974DCDF68}"/>
          </ac:spMkLst>
        </pc:spChg>
        <pc:spChg chg="del mod">
          <ac:chgData name="Imogen Sackett" userId="983d8044-f657-429e-ae38-3185fb507e2d" providerId="ADAL" clId="{2827CE17-C572-4005-9C78-C7261AE79D56}" dt="2023-08-24T13:23:12.790" v="852" actId="478"/>
          <ac:spMkLst>
            <pc:docMk/>
            <pc:sldMk cId="1032373299" sldId="431"/>
            <ac:spMk id="115" creationId="{04CC77C0-5F8F-2B1E-922B-4246F105747D}"/>
          </ac:spMkLst>
        </pc:spChg>
        <pc:spChg chg="del mod">
          <ac:chgData name="Imogen Sackett" userId="983d8044-f657-429e-ae38-3185fb507e2d" providerId="ADAL" clId="{2827CE17-C572-4005-9C78-C7261AE79D56}" dt="2023-08-24T13:23:12.790" v="852" actId="478"/>
          <ac:spMkLst>
            <pc:docMk/>
            <pc:sldMk cId="1032373299" sldId="431"/>
            <ac:spMk id="116" creationId="{E5726EF1-B056-C103-2E4C-360327A878F2}"/>
          </ac:spMkLst>
        </pc:spChg>
        <pc:grpChg chg="add mod">
          <ac:chgData name="Imogen Sackett" userId="983d8044-f657-429e-ae38-3185fb507e2d" providerId="ADAL" clId="{2827CE17-C572-4005-9C78-C7261AE79D56}" dt="2023-08-24T13:31:53.293" v="1036" actId="1035"/>
          <ac:grpSpMkLst>
            <pc:docMk/>
            <pc:sldMk cId="1032373299" sldId="431"/>
            <ac:grpSpMk id="5" creationId="{82E0127C-73FC-B974-3585-7507CE876B40}"/>
          </ac:grpSpMkLst>
        </pc:grpChg>
        <pc:grpChg chg="add mod">
          <ac:chgData name="Imogen Sackett" userId="983d8044-f657-429e-ae38-3185fb507e2d" providerId="ADAL" clId="{2827CE17-C572-4005-9C78-C7261AE79D56}" dt="2023-08-24T13:37:46.166" v="1087" actId="164"/>
          <ac:grpSpMkLst>
            <pc:docMk/>
            <pc:sldMk cId="1032373299" sldId="431"/>
            <ac:grpSpMk id="30" creationId="{AECD8F8E-755C-DD64-2604-77A083FEB12C}"/>
          </ac:grpSpMkLst>
        </pc:grpChg>
        <pc:grpChg chg="add mod ord">
          <ac:chgData name="Imogen Sackett" userId="983d8044-f657-429e-ae38-3185fb507e2d" providerId="ADAL" clId="{2827CE17-C572-4005-9C78-C7261AE79D56}" dt="2023-08-24T13:38:15.955" v="1093" actId="167"/>
          <ac:grpSpMkLst>
            <pc:docMk/>
            <pc:sldMk cId="1032373299" sldId="431"/>
            <ac:grpSpMk id="31" creationId="{3D834143-196B-37BA-58AC-2A69E276F152}"/>
          </ac:grpSpMkLst>
        </pc:grpChg>
        <pc:grpChg chg="del mod">
          <ac:chgData name="Imogen Sackett" userId="983d8044-f657-429e-ae38-3185fb507e2d" providerId="ADAL" clId="{2827CE17-C572-4005-9C78-C7261AE79D56}" dt="2023-08-24T13:26:18.721" v="875" actId="165"/>
          <ac:grpSpMkLst>
            <pc:docMk/>
            <pc:sldMk cId="1032373299" sldId="431"/>
            <ac:grpSpMk id="127" creationId="{D35F874F-9757-DDCE-A903-7D75E41A84E7}"/>
          </ac:grpSpMkLst>
        </pc:grpChg>
        <pc:grpChg chg="mod">
          <ac:chgData name="Imogen Sackett" userId="983d8044-f657-429e-ae38-3185fb507e2d" providerId="ADAL" clId="{2827CE17-C572-4005-9C78-C7261AE79D56}" dt="2023-08-24T13:31:53.293" v="1036" actId="1035"/>
          <ac:grpSpMkLst>
            <pc:docMk/>
            <pc:sldMk cId="1032373299" sldId="431"/>
            <ac:grpSpMk id="128" creationId="{A60D7F23-7853-64BB-AB70-F24EF10721A6}"/>
          </ac:grpSpMkLst>
        </pc:grpChg>
        <pc:grpChg chg="mod">
          <ac:chgData name="Imogen Sackett" userId="983d8044-f657-429e-ae38-3185fb507e2d" providerId="ADAL" clId="{2827CE17-C572-4005-9C78-C7261AE79D56}" dt="2023-08-24T13:31:53.293" v="1036" actId="1035"/>
          <ac:grpSpMkLst>
            <pc:docMk/>
            <pc:sldMk cId="1032373299" sldId="431"/>
            <ac:grpSpMk id="129" creationId="{1106640D-DC8C-B832-C74B-DCA585C4D3B8}"/>
          </ac:grpSpMkLst>
        </pc:grpChg>
        <pc:grpChg chg="mod">
          <ac:chgData name="Imogen Sackett" userId="983d8044-f657-429e-ae38-3185fb507e2d" providerId="ADAL" clId="{2827CE17-C572-4005-9C78-C7261AE79D56}" dt="2023-08-24T13:31:53.293" v="1036" actId="1035"/>
          <ac:grpSpMkLst>
            <pc:docMk/>
            <pc:sldMk cId="1032373299" sldId="431"/>
            <ac:grpSpMk id="130" creationId="{9E76AC3E-26E0-AEB6-D671-74B00BDCBC38}"/>
          </ac:grpSpMkLst>
        </pc:grpChg>
        <pc:grpChg chg="mod">
          <ac:chgData name="Imogen Sackett" userId="983d8044-f657-429e-ae38-3185fb507e2d" providerId="ADAL" clId="{2827CE17-C572-4005-9C78-C7261AE79D56}" dt="2023-08-24T13:31:53.293" v="1036" actId="1035"/>
          <ac:grpSpMkLst>
            <pc:docMk/>
            <pc:sldMk cId="1032373299" sldId="431"/>
            <ac:grpSpMk id="131" creationId="{75051016-B36B-C9D4-F617-CCFEAF9DCE10}"/>
          </ac:grpSpMkLst>
        </pc:grpChg>
        <pc:grpChg chg="mod">
          <ac:chgData name="Imogen Sackett" userId="983d8044-f657-429e-ae38-3185fb507e2d" providerId="ADAL" clId="{2827CE17-C572-4005-9C78-C7261AE79D56}" dt="2023-08-24T13:31:53.293" v="1036" actId="1035"/>
          <ac:grpSpMkLst>
            <pc:docMk/>
            <pc:sldMk cId="1032373299" sldId="431"/>
            <ac:grpSpMk id="132" creationId="{000141C2-CA56-7D71-4B6D-319442E105F9}"/>
          </ac:grpSpMkLst>
        </pc:grpChg>
        <pc:picChg chg="add del mod">
          <ac:chgData name="Imogen Sackett" userId="983d8044-f657-429e-ae38-3185fb507e2d" providerId="ADAL" clId="{2827CE17-C572-4005-9C78-C7261AE79D56}" dt="2023-08-24T13:35:54.659" v="1062" actId="478"/>
          <ac:picMkLst>
            <pc:docMk/>
            <pc:sldMk cId="1032373299" sldId="431"/>
            <ac:picMk id="10" creationId="{72BE7665-F256-9359-08DF-56A9FB360C46}"/>
          </ac:picMkLst>
        </pc:picChg>
        <pc:picChg chg="add mod">
          <ac:chgData name="Imogen Sackett" userId="983d8044-f657-429e-ae38-3185fb507e2d" providerId="ADAL" clId="{2827CE17-C572-4005-9C78-C7261AE79D56}" dt="2023-08-24T13:38:09.832" v="1092" actId="164"/>
          <ac:picMkLst>
            <pc:docMk/>
            <pc:sldMk cId="1032373299" sldId="431"/>
            <ac:picMk id="18" creationId="{2D366A74-A792-2A24-5B70-B94285B3BFB9}"/>
          </ac:picMkLst>
        </pc:picChg>
        <pc:picChg chg="add mod ord modCrop">
          <ac:chgData name="Imogen Sackett" userId="983d8044-f657-429e-ae38-3185fb507e2d" providerId="ADAL" clId="{2827CE17-C572-4005-9C78-C7261AE79D56}" dt="2023-08-24T13:37:46.166" v="1087" actId="164"/>
          <ac:picMkLst>
            <pc:docMk/>
            <pc:sldMk cId="1032373299" sldId="431"/>
            <ac:picMk id="29" creationId="{E1CAC59F-BBCF-0C0C-3D25-C6309170530D}"/>
          </ac:picMkLst>
        </pc:picChg>
        <pc:picChg chg="mod">
          <ac:chgData name="Imogen Sackett" userId="983d8044-f657-429e-ae38-3185fb507e2d" providerId="ADAL" clId="{2827CE17-C572-4005-9C78-C7261AE79D56}" dt="2023-08-24T13:23:44.253" v="853" actId="164"/>
          <ac:picMkLst>
            <pc:docMk/>
            <pc:sldMk cId="1032373299" sldId="431"/>
            <ac:picMk id="105" creationId="{5BE9B6C5-475D-8107-334C-CAF387D2879F}"/>
          </ac:picMkLst>
        </pc:picChg>
        <pc:picChg chg="mod">
          <ac:chgData name="Imogen Sackett" userId="983d8044-f657-429e-ae38-3185fb507e2d" providerId="ADAL" clId="{2827CE17-C572-4005-9C78-C7261AE79D56}" dt="2023-08-24T13:23:44.253" v="853" actId="164"/>
          <ac:picMkLst>
            <pc:docMk/>
            <pc:sldMk cId="1032373299" sldId="431"/>
            <ac:picMk id="106" creationId="{883F3399-CDC8-A40E-88C1-4A50E5AC810A}"/>
          </ac:picMkLst>
        </pc:picChg>
        <pc:picChg chg="mod">
          <ac:chgData name="Imogen Sackett" userId="983d8044-f657-429e-ae38-3185fb507e2d" providerId="ADAL" clId="{2827CE17-C572-4005-9C78-C7261AE79D56}" dt="2023-08-24T13:23:44.253" v="853" actId="164"/>
          <ac:picMkLst>
            <pc:docMk/>
            <pc:sldMk cId="1032373299" sldId="431"/>
            <ac:picMk id="107" creationId="{0E6BA011-2AC9-556F-CB89-72BAF09A026E}"/>
          </ac:picMkLst>
        </pc:picChg>
        <pc:picChg chg="mod">
          <ac:chgData name="Imogen Sackett" userId="983d8044-f657-429e-ae38-3185fb507e2d" providerId="ADAL" clId="{2827CE17-C572-4005-9C78-C7261AE79D56}" dt="2023-08-24T13:23:44.253" v="853" actId="164"/>
          <ac:picMkLst>
            <pc:docMk/>
            <pc:sldMk cId="1032373299" sldId="431"/>
            <ac:picMk id="108" creationId="{CFD0639A-181B-03B3-8878-C7B846E4C4A5}"/>
          </ac:picMkLst>
        </pc:picChg>
        <pc:picChg chg="mod">
          <ac:chgData name="Imogen Sackett" userId="983d8044-f657-429e-ae38-3185fb507e2d" providerId="ADAL" clId="{2827CE17-C572-4005-9C78-C7261AE79D56}" dt="2023-08-24T13:23:44.253" v="853" actId="164"/>
          <ac:picMkLst>
            <pc:docMk/>
            <pc:sldMk cId="1032373299" sldId="431"/>
            <ac:picMk id="109" creationId="{8CA4B545-5A04-9472-A20B-C823235FBC72}"/>
          </ac:picMkLst>
        </pc:picChg>
        <pc:picChg chg="mod">
          <ac:chgData name="Imogen Sackett" userId="983d8044-f657-429e-ae38-3185fb507e2d" providerId="ADAL" clId="{2827CE17-C572-4005-9C78-C7261AE79D56}" dt="2023-08-24T13:23:44.253" v="853" actId="164"/>
          <ac:picMkLst>
            <pc:docMk/>
            <pc:sldMk cId="1032373299" sldId="431"/>
            <ac:picMk id="110" creationId="{DA923173-FEF7-BF0C-287D-0B95D6B7B1A0}"/>
          </ac:picMkLst>
        </pc:picChg>
        <pc:picChg chg="mod">
          <ac:chgData name="Imogen Sackett" userId="983d8044-f657-429e-ae38-3185fb507e2d" providerId="ADAL" clId="{2827CE17-C572-4005-9C78-C7261AE79D56}" dt="2023-08-24T13:23:44.253" v="853" actId="164"/>
          <ac:picMkLst>
            <pc:docMk/>
            <pc:sldMk cId="1032373299" sldId="431"/>
            <ac:picMk id="111" creationId="{F0808574-87BB-CDCF-49F6-EAE59FDF8095}"/>
          </ac:picMkLst>
        </pc:picChg>
        <pc:picChg chg="del mod topLvl">
          <ac:chgData name="Imogen Sackett" userId="983d8044-f657-429e-ae38-3185fb507e2d" providerId="ADAL" clId="{2827CE17-C572-4005-9C78-C7261AE79D56}" dt="2023-08-24T13:35:02.055" v="1060" actId="478"/>
          <ac:picMkLst>
            <pc:docMk/>
            <pc:sldMk cId="1032373299" sldId="431"/>
            <ac:picMk id="126" creationId="{F66C3FC2-3EA0-3947-C74F-2324542E0F8D}"/>
          </ac:picMkLst>
        </pc:picChg>
      </pc:sldChg>
      <pc:sldChg chg="addSp delSp modSp add mod delAnim modAnim">
        <pc:chgData name="Imogen Sackett" userId="983d8044-f657-429e-ae38-3185fb507e2d" providerId="ADAL" clId="{2827CE17-C572-4005-9C78-C7261AE79D56}" dt="2023-08-29T09:12:24.989" v="2026" actId="20577"/>
        <pc:sldMkLst>
          <pc:docMk/>
          <pc:sldMk cId="110064524" sldId="432"/>
        </pc:sldMkLst>
        <pc:spChg chg="del mod">
          <ac:chgData name="Imogen Sackett" userId="983d8044-f657-429e-ae38-3185fb507e2d" providerId="ADAL" clId="{2827CE17-C572-4005-9C78-C7261AE79D56}" dt="2023-08-24T15:21:10.814" v="1542" actId="478"/>
          <ac:spMkLst>
            <pc:docMk/>
            <pc:sldMk cId="110064524" sldId="432"/>
            <ac:spMk id="3" creationId="{1BEC0484-62D6-C8EB-702B-EF4B4F24197F}"/>
          </ac:spMkLst>
        </pc:spChg>
        <pc:spChg chg="mod">
          <ac:chgData name="Imogen Sackett" userId="983d8044-f657-429e-ae38-3185fb507e2d" providerId="ADAL" clId="{2827CE17-C572-4005-9C78-C7261AE79D56}" dt="2023-08-24T14:29:22.084" v="1365" actId="404"/>
          <ac:spMkLst>
            <pc:docMk/>
            <pc:sldMk cId="110064524" sldId="432"/>
            <ac:spMk id="6" creationId="{55DE5789-D5EE-9908-082A-A309989FF235}"/>
          </ac:spMkLst>
        </pc:spChg>
        <pc:spChg chg="del mod">
          <ac:chgData name="Imogen Sackett" userId="983d8044-f657-429e-ae38-3185fb507e2d" providerId="ADAL" clId="{2827CE17-C572-4005-9C78-C7261AE79D56}" dt="2023-08-24T15:21:13.340" v="1543" actId="478"/>
          <ac:spMkLst>
            <pc:docMk/>
            <pc:sldMk cId="110064524" sldId="432"/>
            <ac:spMk id="9" creationId="{7BFFBAB6-0C6C-1574-543D-EA36E17F9046}"/>
          </ac:spMkLst>
        </pc:spChg>
        <pc:spChg chg="add mod">
          <ac:chgData name="Imogen Sackett" userId="983d8044-f657-429e-ae38-3185fb507e2d" providerId="ADAL" clId="{2827CE17-C572-4005-9C78-C7261AE79D56}" dt="2023-08-24T15:17:22.984" v="1431" actId="14100"/>
          <ac:spMkLst>
            <pc:docMk/>
            <pc:sldMk cId="110064524" sldId="432"/>
            <ac:spMk id="60" creationId="{F58C069D-91E6-33FF-5278-F7468E82C290}"/>
          </ac:spMkLst>
        </pc:spChg>
        <pc:spChg chg="add mod">
          <ac:chgData name="Imogen Sackett" userId="983d8044-f657-429e-ae38-3185fb507e2d" providerId="ADAL" clId="{2827CE17-C572-4005-9C78-C7261AE79D56}" dt="2023-08-24T15:17:25.224" v="1432" actId="14100"/>
          <ac:spMkLst>
            <pc:docMk/>
            <pc:sldMk cId="110064524" sldId="432"/>
            <ac:spMk id="61" creationId="{92C22DC6-1CF6-93AD-A8CD-B7964E779D25}"/>
          </ac:spMkLst>
        </pc:spChg>
        <pc:spChg chg="add mod">
          <ac:chgData name="Imogen Sackett" userId="983d8044-f657-429e-ae38-3185fb507e2d" providerId="ADAL" clId="{2827CE17-C572-4005-9C78-C7261AE79D56}" dt="2023-08-29T09:12:24.989" v="2026" actId="20577"/>
          <ac:spMkLst>
            <pc:docMk/>
            <pc:sldMk cId="110064524" sldId="432"/>
            <ac:spMk id="62" creationId="{F724D55C-F500-3B22-954B-46414596B72A}"/>
          </ac:spMkLst>
        </pc:spChg>
        <pc:spChg chg="add del mod">
          <ac:chgData name="Imogen Sackett" userId="983d8044-f657-429e-ae38-3185fb507e2d" providerId="ADAL" clId="{2827CE17-C572-4005-9C78-C7261AE79D56}" dt="2023-08-29T08:52:54.303" v="2012" actId="478"/>
          <ac:spMkLst>
            <pc:docMk/>
            <pc:sldMk cId="110064524" sldId="432"/>
            <ac:spMk id="67" creationId="{902F0CD4-CC4F-39DF-0748-04B1FD567DFC}"/>
          </ac:spMkLst>
        </pc:spChg>
        <pc:spChg chg="add del mod">
          <ac:chgData name="Imogen Sackett" userId="983d8044-f657-429e-ae38-3185fb507e2d" providerId="ADAL" clId="{2827CE17-C572-4005-9C78-C7261AE79D56}" dt="2023-08-29T08:52:56.101" v="2014" actId="478"/>
          <ac:spMkLst>
            <pc:docMk/>
            <pc:sldMk cId="110064524" sldId="432"/>
            <ac:spMk id="68" creationId="{D92CB0B7-23AA-7948-97C7-6E484E396808}"/>
          </ac:spMkLst>
        </pc:spChg>
        <pc:spChg chg="add del mod">
          <ac:chgData name="Imogen Sackett" userId="983d8044-f657-429e-ae38-3185fb507e2d" providerId="ADAL" clId="{2827CE17-C572-4005-9C78-C7261AE79D56}" dt="2023-08-24T15:20:43.174" v="1537" actId="478"/>
          <ac:spMkLst>
            <pc:docMk/>
            <pc:sldMk cId="110064524" sldId="432"/>
            <ac:spMk id="70" creationId="{9F4D2198-5F2F-8644-11DA-46F28D0FAF81}"/>
          </ac:spMkLst>
        </pc:spChg>
        <pc:spChg chg="add del mod">
          <ac:chgData name="Imogen Sackett" userId="983d8044-f657-429e-ae38-3185fb507e2d" providerId="ADAL" clId="{2827CE17-C572-4005-9C78-C7261AE79D56}" dt="2023-08-24T15:20:46.044" v="1538" actId="478"/>
          <ac:spMkLst>
            <pc:docMk/>
            <pc:sldMk cId="110064524" sldId="432"/>
            <ac:spMk id="71" creationId="{320BCEF7-14A9-0D65-1F4E-553374C44926}"/>
          </ac:spMkLst>
        </pc:spChg>
        <pc:grpChg chg="add del mod">
          <ac:chgData name="Imogen Sackett" userId="983d8044-f657-429e-ae38-3185fb507e2d" providerId="ADAL" clId="{2827CE17-C572-4005-9C78-C7261AE79D56}" dt="2023-08-24T14:30:11.082" v="1370" actId="165"/>
          <ac:grpSpMkLst>
            <pc:docMk/>
            <pc:sldMk cId="110064524" sldId="432"/>
            <ac:grpSpMk id="2" creationId="{4FE4A282-2205-853C-83D5-E4BF5B845AF6}"/>
          </ac:grpSpMkLst>
        </pc:grpChg>
        <pc:grpChg chg="del mod">
          <ac:chgData name="Imogen Sackett" userId="983d8044-f657-429e-ae38-3185fb507e2d" providerId="ADAL" clId="{2827CE17-C572-4005-9C78-C7261AE79D56}" dt="2023-08-24T14:29:48.284" v="1368" actId="478"/>
          <ac:grpSpMkLst>
            <pc:docMk/>
            <pc:sldMk cId="110064524" sldId="432"/>
            <ac:grpSpMk id="7" creationId="{6F232DA7-447E-3C34-841A-B0DD5A6F87C0}"/>
          </ac:grpSpMkLst>
        </pc:grpChg>
        <pc:grpChg chg="add del mod">
          <ac:chgData name="Imogen Sackett" userId="983d8044-f657-429e-ae38-3185fb507e2d" providerId="ADAL" clId="{2827CE17-C572-4005-9C78-C7261AE79D56}" dt="2023-08-24T14:30:11.082" v="1370" actId="165"/>
          <ac:grpSpMkLst>
            <pc:docMk/>
            <pc:sldMk cId="110064524" sldId="432"/>
            <ac:grpSpMk id="22" creationId="{C4C7DCD8-3768-FC46-7D14-E66A51F764CC}"/>
          </ac:grpSpMkLst>
        </pc:grpChg>
        <pc:grpChg chg="add del mod">
          <ac:chgData name="Imogen Sackett" userId="983d8044-f657-429e-ae38-3185fb507e2d" providerId="ADAL" clId="{2827CE17-C572-4005-9C78-C7261AE79D56}" dt="2023-08-24T14:30:11.082" v="1370" actId="165"/>
          <ac:grpSpMkLst>
            <pc:docMk/>
            <pc:sldMk cId="110064524" sldId="432"/>
            <ac:grpSpMk id="31" creationId="{A8C4A875-709A-2D28-F6BA-7112F6D97371}"/>
          </ac:grpSpMkLst>
        </pc:grpChg>
        <pc:grpChg chg="add del mod">
          <ac:chgData name="Imogen Sackett" userId="983d8044-f657-429e-ae38-3185fb507e2d" providerId="ADAL" clId="{2827CE17-C572-4005-9C78-C7261AE79D56}" dt="2023-08-24T14:30:11.082" v="1370" actId="165"/>
          <ac:grpSpMkLst>
            <pc:docMk/>
            <pc:sldMk cId="110064524" sldId="432"/>
            <ac:grpSpMk id="39" creationId="{D0C17B57-B01A-F86A-F3B1-E6E6F8E08975}"/>
          </ac:grpSpMkLst>
        </pc:grpChg>
        <pc:grpChg chg="add del mod">
          <ac:chgData name="Imogen Sackett" userId="983d8044-f657-429e-ae38-3185fb507e2d" providerId="ADAL" clId="{2827CE17-C572-4005-9C78-C7261AE79D56}" dt="2023-08-24T14:30:11.082" v="1370" actId="165"/>
          <ac:grpSpMkLst>
            <pc:docMk/>
            <pc:sldMk cId="110064524" sldId="432"/>
            <ac:grpSpMk id="47" creationId="{407C83C6-8221-10B3-A8E7-75EA8D30BC97}"/>
          </ac:grpSpMkLst>
        </pc:grpChg>
        <pc:grpChg chg="add mod">
          <ac:chgData name="Imogen Sackett" userId="983d8044-f657-429e-ae38-3185fb507e2d" providerId="ADAL" clId="{2827CE17-C572-4005-9C78-C7261AE79D56}" dt="2023-08-24T15:17:17.507" v="1430" actId="1076"/>
          <ac:grpSpMkLst>
            <pc:docMk/>
            <pc:sldMk cId="110064524" sldId="432"/>
            <ac:grpSpMk id="55" creationId="{26C78189-1DA1-F698-1354-28022A48CE00}"/>
          </ac:grpSpMkLst>
        </pc:grpChg>
        <pc:grpChg chg="add mod">
          <ac:chgData name="Imogen Sackett" userId="983d8044-f657-429e-ae38-3185fb507e2d" providerId="ADAL" clId="{2827CE17-C572-4005-9C78-C7261AE79D56}" dt="2023-08-24T15:17:17.507" v="1430" actId="1076"/>
          <ac:grpSpMkLst>
            <pc:docMk/>
            <pc:sldMk cId="110064524" sldId="432"/>
            <ac:grpSpMk id="56" creationId="{B1581F9C-5EBE-12F3-4B7D-3BE1D830C0A7}"/>
          </ac:grpSpMkLst>
        </pc:grpChg>
        <pc:grpChg chg="add mod">
          <ac:chgData name="Imogen Sackett" userId="983d8044-f657-429e-ae38-3185fb507e2d" providerId="ADAL" clId="{2827CE17-C572-4005-9C78-C7261AE79D56}" dt="2023-08-24T15:17:17.507" v="1430" actId="1076"/>
          <ac:grpSpMkLst>
            <pc:docMk/>
            <pc:sldMk cId="110064524" sldId="432"/>
            <ac:grpSpMk id="57" creationId="{CF26B2C3-2D34-745F-E261-870FB5B62528}"/>
          </ac:grpSpMkLst>
        </pc:grpChg>
        <pc:grpChg chg="add mod">
          <ac:chgData name="Imogen Sackett" userId="983d8044-f657-429e-ae38-3185fb507e2d" providerId="ADAL" clId="{2827CE17-C572-4005-9C78-C7261AE79D56}" dt="2023-08-24T15:17:17.507" v="1430" actId="1076"/>
          <ac:grpSpMkLst>
            <pc:docMk/>
            <pc:sldMk cId="110064524" sldId="432"/>
            <ac:grpSpMk id="58" creationId="{4B484071-32A4-AF09-0CFE-31F3DF4028A2}"/>
          </ac:grpSpMkLst>
        </pc:grpChg>
        <pc:grpChg chg="add mod">
          <ac:chgData name="Imogen Sackett" userId="983d8044-f657-429e-ae38-3185fb507e2d" providerId="ADAL" clId="{2827CE17-C572-4005-9C78-C7261AE79D56}" dt="2023-08-24T15:17:17.507" v="1430" actId="1076"/>
          <ac:grpSpMkLst>
            <pc:docMk/>
            <pc:sldMk cId="110064524" sldId="432"/>
            <ac:grpSpMk id="59" creationId="{3EE4A388-B77A-F29A-9928-C9529B6682BA}"/>
          </ac:grpSpMkLst>
        </pc:grpChg>
        <pc:picChg chg="mod topLvl">
          <ac:chgData name="Imogen Sackett" userId="983d8044-f657-429e-ae38-3185fb507e2d" providerId="ADAL" clId="{2827CE17-C572-4005-9C78-C7261AE79D56}" dt="2023-08-24T14:31:32.704" v="1382" actId="164"/>
          <ac:picMkLst>
            <pc:docMk/>
            <pc:sldMk cId="110064524" sldId="432"/>
            <ac:picMk id="10" creationId="{DF223EAF-BF5B-62F0-1A29-9A8392F52B1F}"/>
          </ac:picMkLst>
        </pc:picChg>
        <pc:picChg chg="mod topLvl">
          <ac:chgData name="Imogen Sackett" userId="983d8044-f657-429e-ae38-3185fb507e2d" providerId="ADAL" clId="{2827CE17-C572-4005-9C78-C7261AE79D56}" dt="2023-08-24T14:31:32.704" v="1382" actId="164"/>
          <ac:picMkLst>
            <pc:docMk/>
            <pc:sldMk cId="110064524" sldId="432"/>
            <ac:picMk id="11" creationId="{FAADBAC5-2298-4F45-792D-28B0C1FF6EE4}"/>
          </ac:picMkLst>
        </pc:picChg>
        <pc:picChg chg="del mod topLvl">
          <ac:chgData name="Imogen Sackett" userId="983d8044-f657-429e-ae38-3185fb507e2d" providerId="ADAL" clId="{2827CE17-C572-4005-9C78-C7261AE79D56}" dt="2023-08-24T14:30:15.230" v="1373" actId="478"/>
          <ac:picMkLst>
            <pc:docMk/>
            <pc:sldMk cId="110064524" sldId="432"/>
            <ac:picMk id="13" creationId="{4232806F-70CA-C57D-94E1-3CCFD2DF0DF5}"/>
          </ac:picMkLst>
        </pc:picChg>
        <pc:picChg chg="mod topLvl">
          <ac:chgData name="Imogen Sackett" userId="983d8044-f657-429e-ae38-3185fb507e2d" providerId="ADAL" clId="{2827CE17-C572-4005-9C78-C7261AE79D56}" dt="2023-08-24T14:31:32.704" v="1382" actId="164"/>
          <ac:picMkLst>
            <pc:docMk/>
            <pc:sldMk cId="110064524" sldId="432"/>
            <ac:picMk id="18" creationId="{9DB61825-3CB0-EE92-DE34-DBB70AA5ED4A}"/>
          </ac:picMkLst>
        </pc:picChg>
        <pc:picChg chg="mod topLvl">
          <ac:chgData name="Imogen Sackett" userId="983d8044-f657-429e-ae38-3185fb507e2d" providerId="ADAL" clId="{2827CE17-C572-4005-9C78-C7261AE79D56}" dt="2023-08-24T14:31:32.704" v="1382" actId="164"/>
          <ac:picMkLst>
            <pc:docMk/>
            <pc:sldMk cId="110064524" sldId="432"/>
            <ac:picMk id="19" creationId="{3679A271-D893-A1F6-8C3A-5F8BE422AB7F}"/>
          </ac:picMkLst>
        </pc:picChg>
        <pc:picChg chg="mod topLvl">
          <ac:chgData name="Imogen Sackett" userId="983d8044-f657-429e-ae38-3185fb507e2d" providerId="ADAL" clId="{2827CE17-C572-4005-9C78-C7261AE79D56}" dt="2023-08-24T14:31:32.704" v="1382" actId="164"/>
          <ac:picMkLst>
            <pc:docMk/>
            <pc:sldMk cId="110064524" sldId="432"/>
            <ac:picMk id="20" creationId="{69524640-FB17-15CA-05DD-6AFAD5DA022C}"/>
          </ac:picMkLst>
        </pc:picChg>
        <pc:picChg chg="mod topLvl">
          <ac:chgData name="Imogen Sackett" userId="983d8044-f657-429e-ae38-3185fb507e2d" providerId="ADAL" clId="{2827CE17-C572-4005-9C78-C7261AE79D56}" dt="2023-08-24T14:31:32.704" v="1382" actId="164"/>
          <ac:picMkLst>
            <pc:docMk/>
            <pc:sldMk cId="110064524" sldId="432"/>
            <ac:picMk id="21" creationId="{E9224A5B-8BDB-BC9E-8FA8-060B6A5AA607}"/>
          </ac:picMkLst>
        </pc:picChg>
        <pc:picChg chg="mod topLvl">
          <ac:chgData name="Imogen Sackett" userId="983d8044-f657-429e-ae38-3185fb507e2d" providerId="ADAL" clId="{2827CE17-C572-4005-9C78-C7261AE79D56}" dt="2023-08-24T14:31:09.734" v="1377" actId="164"/>
          <ac:picMkLst>
            <pc:docMk/>
            <pc:sldMk cId="110064524" sldId="432"/>
            <ac:picMk id="23" creationId="{68E0DF75-14C9-9752-ED84-C0C3A26409CB}"/>
          </ac:picMkLst>
        </pc:picChg>
        <pc:picChg chg="mod topLvl">
          <ac:chgData name="Imogen Sackett" userId="983d8044-f657-429e-ae38-3185fb507e2d" providerId="ADAL" clId="{2827CE17-C572-4005-9C78-C7261AE79D56}" dt="2023-08-24T14:31:09.734" v="1377" actId="164"/>
          <ac:picMkLst>
            <pc:docMk/>
            <pc:sldMk cId="110064524" sldId="432"/>
            <ac:picMk id="24" creationId="{8805E40F-AEC3-0E62-44EC-501DF9417D07}"/>
          </ac:picMkLst>
        </pc:picChg>
        <pc:picChg chg="del mod topLvl">
          <ac:chgData name="Imogen Sackett" userId="983d8044-f657-429e-ae38-3185fb507e2d" providerId="ADAL" clId="{2827CE17-C572-4005-9C78-C7261AE79D56}" dt="2023-08-24T14:30:14.059" v="1371" actId="478"/>
          <ac:picMkLst>
            <pc:docMk/>
            <pc:sldMk cId="110064524" sldId="432"/>
            <ac:picMk id="25" creationId="{4B0B01DE-9719-2F9B-B6CC-12D81F779C96}"/>
          </ac:picMkLst>
        </pc:picChg>
        <pc:picChg chg="del mod">
          <ac:chgData name="Imogen Sackett" userId="983d8044-f657-429e-ae38-3185fb507e2d" providerId="ADAL" clId="{2827CE17-C572-4005-9C78-C7261AE79D56}" dt="2023-08-24T15:21:04.334" v="1541" actId="478"/>
          <ac:picMkLst>
            <pc:docMk/>
            <pc:sldMk cId="110064524" sldId="432"/>
            <ac:picMk id="26" creationId="{A0E36A58-674A-4CB6-A77C-2D9EEE1F74A9}"/>
          </ac:picMkLst>
        </pc:picChg>
        <pc:picChg chg="mod topLvl">
          <ac:chgData name="Imogen Sackett" userId="983d8044-f657-429e-ae38-3185fb507e2d" providerId="ADAL" clId="{2827CE17-C572-4005-9C78-C7261AE79D56}" dt="2023-08-24T14:31:09.734" v="1377" actId="164"/>
          <ac:picMkLst>
            <pc:docMk/>
            <pc:sldMk cId="110064524" sldId="432"/>
            <ac:picMk id="27" creationId="{F5DCC51F-F089-9E7E-43D9-867270E0AC75}"/>
          </ac:picMkLst>
        </pc:picChg>
        <pc:picChg chg="mod topLvl">
          <ac:chgData name="Imogen Sackett" userId="983d8044-f657-429e-ae38-3185fb507e2d" providerId="ADAL" clId="{2827CE17-C572-4005-9C78-C7261AE79D56}" dt="2023-08-24T14:31:09.734" v="1377" actId="164"/>
          <ac:picMkLst>
            <pc:docMk/>
            <pc:sldMk cId="110064524" sldId="432"/>
            <ac:picMk id="28" creationId="{587C6A48-F625-9D9C-FB73-6AEF814F5EE4}"/>
          </ac:picMkLst>
        </pc:picChg>
        <pc:picChg chg="mod topLvl">
          <ac:chgData name="Imogen Sackett" userId="983d8044-f657-429e-ae38-3185fb507e2d" providerId="ADAL" clId="{2827CE17-C572-4005-9C78-C7261AE79D56}" dt="2023-08-24T14:31:09.734" v="1377" actId="164"/>
          <ac:picMkLst>
            <pc:docMk/>
            <pc:sldMk cId="110064524" sldId="432"/>
            <ac:picMk id="29" creationId="{72C02F63-9D73-5E2D-DDA4-43D064E269B5}"/>
          </ac:picMkLst>
        </pc:picChg>
        <pc:picChg chg="mod topLvl">
          <ac:chgData name="Imogen Sackett" userId="983d8044-f657-429e-ae38-3185fb507e2d" providerId="ADAL" clId="{2827CE17-C572-4005-9C78-C7261AE79D56}" dt="2023-08-24T14:31:09.734" v="1377" actId="164"/>
          <ac:picMkLst>
            <pc:docMk/>
            <pc:sldMk cId="110064524" sldId="432"/>
            <ac:picMk id="30" creationId="{952C4706-CFF1-8355-EB75-E1506B59BE92}"/>
          </ac:picMkLst>
        </pc:picChg>
        <pc:picChg chg="mod topLvl">
          <ac:chgData name="Imogen Sackett" userId="983d8044-f657-429e-ae38-3185fb507e2d" providerId="ADAL" clId="{2827CE17-C572-4005-9C78-C7261AE79D56}" dt="2023-08-24T14:31:22.274" v="1380" actId="164"/>
          <ac:picMkLst>
            <pc:docMk/>
            <pc:sldMk cId="110064524" sldId="432"/>
            <ac:picMk id="32" creationId="{CED972E5-7D89-BBAA-CBB0-3BF852161636}"/>
          </ac:picMkLst>
        </pc:picChg>
        <pc:picChg chg="mod topLvl">
          <ac:chgData name="Imogen Sackett" userId="983d8044-f657-429e-ae38-3185fb507e2d" providerId="ADAL" clId="{2827CE17-C572-4005-9C78-C7261AE79D56}" dt="2023-08-24T14:31:22.274" v="1380" actId="164"/>
          <ac:picMkLst>
            <pc:docMk/>
            <pc:sldMk cId="110064524" sldId="432"/>
            <ac:picMk id="33" creationId="{9B0AD038-1C1F-CC0A-859F-C0777091C067}"/>
          </ac:picMkLst>
        </pc:picChg>
        <pc:picChg chg="del mod topLvl">
          <ac:chgData name="Imogen Sackett" userId="983d8044-f657-429e-ae38-3185fb507e2d" providerId="ADAL" clId="{2827CE17-C572-4005-9C78-C7261AE79D56}" dt="2023-08-24T14:30:14.684" v="1372" actId="478"/>
          <ac:picMkLst>
            <pc:docMk/>
            <pc:sldMk cId="110064524" sldId="432"/>
            <ac:picMk id="34" creationId="{AAFD69A2-70B9-F096-3F94-A4C67C3C7E6D}"/>
          </ac:picMkLst>
        </pc:picChg>
        <pc:picChg chg="mod topLvl">
          <ac:chgData name="Imogen Sackett" userId="983d8044-f657-429e-ae38-3185fb507e2d" providerId="ADAL" clId="{2827CE17-C572-4005-9C78-C7261AE79D56}" dt="2023-08-24T14:31:22.274" v="1380" actId="164"/>
          <ac:picMkLst>
            <pc:docMk/>
            <pc:sldMk cId="110064524" sldId="432"/>
            <ac:picMk id="35" creationId="{1A5B8C74-803E-5F84-BE01-9E9757FA92BF}"/>
          </ac:picMkLst>
        </pc:picChg>
        <pc:picChg chg="mod topLvl">
          <ac:chgData name="Imogen Sackett" userId="983d8044-f657-429e-ae38-3185fb507e2d" providerId="ADAL" clId="{2827CE17-C572-4005-9C78-C7261AE79D56}" dt="2023-08-24T14:31:22.274" v="1380" actId="164"/>
          <ac:picMkLst>
            <pc:docMk/>
            <pc:sldMk cId="110064524" sldId="432"/>
            <ac:picMk id="36" creationId="{244C3E5B-9CBF-529E-75DE-3A0A01A3DFA7}"/>
          </ac:picMkLst>
        </pc:picChg>
        <pc:picChg chg="mod topLvl">
          <ac:chgData name="Imogen Sackett" userId="983d8044-f657-429e-ae38-3185fb507e2d" providerId="ADAL" clId="{2827CE17-C572-4005-9C78-C7261AE79D56}" dt="2023-08-24T14:31:22.274" v="1380" actId="164"/>
          <ac:picMkLst>
            <pc:docMk/>
            <pc:sldMk cId="110064524" sldId="432"/>
            <ac:picMk id="37" creationId="{030E451A-87A3-4523-1D64-42569026C3E1}"/>
          </ac:picMkLst>
        </pc:picChg>
        <pc:picChg chg="mod topLvl">
          <ac:chgData name="Imogen Sackett" userId="983d8044-f657-429e-ae38-3185fb507e2d" providerId="ADAL" clId="{2827CE17-C572-4005-9C78-C7261AE79D56}" dt="2023-08-24T14:31:22.274" v="1380" actId="164"/>
          <ac:picMkLst>
            <pc:docMk/>
            <pc:sldMk cId="110064524" sldId="432"/>
            <ac:picMk id="38" creationId="{DDD241D6-5D39-3712-7604-4A1AE2AA9386}"/>
          </ac:picMkLst>
        </pc:picChg>
        <pc:picChg chg="mod topLvl">
          <ac:chgData name="Imogen Sackett" userId="983d8044-f657-429e-ae38-3185fb507e2d" providerId="ADAL" clId="{2827CE17-C572-4005-9C78-C7261AE79D56}" dt="2023-08-24T14:31:45.914" v="1384" actId="164"/>
          <ac:picMkLst>
            <pc:docMk/>
            <pc:sldMk cId="110064524" sldId="432"/>
            <ac:picMk id="40" creationId="{FDF73256-E976-1B02-216E-DB375369DA5B}"/>
          </ac:picMkLst>
        </pc:picChg>
        <pc:picChg chg="mod topLvl">
          <ac:chgData name="Imogen Sackett" userId="983d8044-f657-429e-ae38-3185fb507e2d" providerId="ADAL" clId="{2827CE17-C572-4005-9C78-C7261AE79D56}" dt="2023-08-24T14:31:45.914" v="1384" actId="164"/>
          <ac:picMkLst>
            <pc:docMk/>
            <pc:sldMk cId="110064524" sldId="432"/>
            <ac:picMk id="41" creationId="{F43457EB-1D36-950C-0621-8A80124F7608}"/>
          </ac:picMkLst>
        </pc:picChg>
        <pc:picChg chg="del mod topLvl">
          <ac:chgData name="Imogen Sackett" userId="983d8044-f657-429e-ae38-3185fb507e2d" providerId="ADAL" clId="{2827CE17-C572-4005-9C78-C7261AE79D56}" dt="2023-08-24T14:30:16.364" v="1375" actId="478"/>
          <ac:picMkLst>
            <pc:docMk/>
            <pc:sldMk cId="110064524" sldId="432"/>
            <ac:picMk id="42" creationId="{FACC6A9D-5B4C-2674-3EF7-0EAEE92BA0EA}"/>
          </ac:picMkLst>
        </pc:picChg>
        <pc:picChg chg="mod topLvl">
          <ac:chgData name="Imogen Sackett" userId="983d8044-f657-429e-ae38-3185fb507e2d" providerId="ADAL" clId="{2827CE17-C572-4005-9C78-C7261AE79D56}" dt="2023-08-24T14:31:45.914" v="1384" actId="164"/>
          <ac:picMkLst>
            <pc:docMk/>
            <pc:sldMk cId="110064524" sldId="432"/>
            <ac:picMk id="43" creationId="{884802E5-13DC-F4E1-970C-1E685F07FD4A}"/>
          </ac:picMkLst>
        </pc:picChg>
        <pc:picChg chg="mod topLvl">
          <ac:chgData name="Imogen Sackett" userId="983d8044-f657-429e-ae38-3185fb507e2d" providerId="ADAL" clId="{2827CE17-C572-4005-9C78-C7261AE79D56}" dt="2023-08-24T14:31:45.914" v="1384" actId="164"/>
          <ac:picMkLst>
            <pc:docMk/>
            <pc:sldMk cId="110064524" sldId="432"/>
            <ac:picMk id="44" creationId="{7A7A0DD3-996C-E557-5CA9-E9E54DAFA0CD}"/>
          </ac:picMkLst>
        </pc:picChg>
        <pc:picChg chg="mod topLvl">
          <ac:chgData name="Imogen Sackett" userId="983d8044-f657-429e-ae38-3185fb507e2d" providerId="ADAL" clId="{2827CE17-C572-4005-9C78-C7261AE79D56}" dt="2023-08-24T14:31:45.914" v="1384" actId="164"/>
          <ac:picMkLst>
            <pc:docMk/>
            <pc:sldMk cId="110064524" sldId="432"/>
            <ac:picMk id="45" creationId="{9B2407D7-20B3-6A23-D995-5A152A5DC8D1}"/>
          </ac:picMkLst>
        </pc:picChg>
        <pc:picChg chg="mod topLvl">
          <ac:chgData name="Imogen Sackett" userId="983d8044-f657-429e-ae38-3185fb507e2d" providerId="ADAL" clId="{2827CE17-C572-4005-9C78-C7261AE79D56}" dt="2023-08-24T14:31:45.914" v="1384" actId="164"/>
          <ac:picMkLst>
            <pc:docMk/>
            <pc:sldMk cId="110064524" sldId="432"/>
            <ac:picMk id="46" creationId="{958F4CFA-25D9-A45E-8C24-17A16D45E76A}"/>
          </ac:picMkLst>
        </pc:picChg>
        <pc:picChg chg="mod topLvl">
          <ac:chgData name="Imogen Sackett" userId="983d8044-f657-429e-ae38-3185fb507e2d" providerId="ADAL" clId="{2827CE17-C572-4005-9C78-C7261AE79D56}" dt="2023-08-24T14:31:41.194" v="1383" actId="164"/>
          <ac:picMkLst>
            <pc:docMk/>
            <pc:sldMk cId="110064524" sldId="432"/>
            <ac:picMk id="48" creationId="{A75FBFDB-5C51-6676-F888-BF818C488DAB}"/>
          </ac:picMkLst>
        </pc:picChg>
        <pc:picChg chg="del mod topLvl">
          <ac:chgData name="Imogen Sackett" userId="983d8044-f657-429e-ae38-3185fb507e2d" providerId="ADAL" clId="{2827CE17-C572-4005-9C78-C7261AE79D56}" dt="2023-08-24T14:30:15.794" v="1374" actId="478"/>
          <ac:picMkLst>
            <pc:docMk/>
            <pc:sldMk cId="110064524" sldId="432"/>
            <ac:picMk id="49" creationId="{8D434AC5-2506-056C-8210-C96CBDADC4BF}"/>
          </ac:picMkLst>
        </pc:picChg>
        <pc:picChg chg="mod topLvl">
          <ac:chgData name="Imogen Sackett" userId="983d8044-f657-429e-ae38-3185fb507e2d" providerId="ADAL" clId="{2827CE17-C572-4005-9C78-C7261AE79D56}" dt="2023-08-24T14:31:41.194" v="1383" actId="164"/>
          <ac:picMkLst>
            <pc:docMk/>
            <pc:sldMk cId="110064524" sldId="432"/>
            <ac:picMk id="50" creationId="{EF51DD60-63CE-1435-EE5A-A9966E235854}"/>
          </ac:picMkLst>
        </pc:picChg>
        <pc:picChg chg="mod topLvl">
          <ac:chgData name="Imogen Sackett" userId="983d8044-f657-429e-ae38-3185fb507e2d" providerId="ADAL" clId="{2827CE17-C572-4005-9C78-C7261AE79D56}" dt="2023-08-24T14:31:41.194" v="1383" actId="164"/>
          <ac:picMkLst>
            <pc:docMk/>
            <pc:sldMk cId="110064524" sldId="432"/>
            <ac:picMk id="51" creationId="{2CACE21C-7770-F6A4-2378-28F9A1364A44}"/>
          </ac:picMkLst>
        </pc:picChg>
        <pc:picChg chg="mod topLvl">
          <ac:chgData name="Imogen Sackett" userId="983d8044-f657-429e-ae38-3185fb507e2d" providerId="ADAL" clId="{2827CE17-C572-4005-9C78-C7261AE79D56}" dt="2023-08-24T14:31:41.194" v="1383" actId="164"/>
          <ac:picMkLst>
            <pc:docMk/>
            <pc:sldMk cId="110064524" sldId="432"/>
            <ac:picMk id="52" creationId="{74EB7BDF-DC87-FCC5-641D-9252757F0AE5}"/>
          </ac:picMkLst>
        </pc:picChg>
        <pc:picChg chg="mod topLvl">
          <ac:chgData name="Imogen Sackett" userId="983d8044-f657-429e-ae38-3185fb507e2d" providerId="ADAL" clId="{2827CE17-C572-4005-9C78-C7261AE79D56}" dt="2023-08-24T14:31:41.194" v="1383" actId="164"/>
          <ac:picMkLst>
            <pc:docMk/>
            <pc:sldMk cId="110064524" sldId="432"/>
            <ac:picMk id="53" creationId="{895349FD-193A-6C6C-C940-0316CF02F7AD}"/>
          </ac:picMkLst>
        </pc:picChg>
        <pc:picChg chg="mod topLvl">
          <ac:chgData name="Imogen Sackett" userId="983d8044-f657-429e-ae38-3185fb507e2d" providerId="ADAL" clId="{2827CE17-C572-4005-9C78-C7261AE79D56}" dt="2023-08-24T14:31:41.194" v="1383" actId="164"/>
          <ac:picMkLst>
            <pc:docMk/>
            <pc:sldMk cId="110064524" sldId="432"/>
            <ac:picMk id="54" creationId="{C41E2844-0990-A339-4AE9-B570CBCD1F7E}"/>
          </ac:picMkLst>
        </pc:picChg>
        <pc:picChg chg="add del mod">
          <ac:chgData name="Imogen Sackett" userId="983d8044-f657-429e-ae38-3185fb507e2d" providerId="ADAL" clId="{2827CE17-C572-4005-9C78-C7261AE79D56}" dt="2023-08-24T15:17:57.975" v="1437" actId="478"/>
          <ac:picMkLst>
            <pc:docMk/>
            <pc:sldMk cId="110064524" sldId="432"/>
            <ac:picMk id="64" creationId="{5D9EDD4A-3F22-E539-E16F-24C54EE5A2F2}"/>
          </ac:picMkLst>
        </pc:picChg>
        <pc:picChg chg="add del mod">
          <ac:chgData name="Imogen Sackett" userId="983d8044-f657-429e-ae38-3185fb507e2d" providerId="ADAL" clId="{2827CE17-C572-4005-9C78-C7261AE79D56}" dt="2023-08-24T15:20:20.582" v="1528" actId="478"/>
          <ac:picMkLst>
            <pc:docMk/>
            <pc:sldMk cId="110064524" sldId="432"/>
            <ac:picMk id="66" creationId="{3DCD69DD-DC25-10BB-EDA2-F492F36DFA7F}"/>
          </ac:picMkLst>
        </pc:picChg>
        <pc:picChg chg="add del mod">
          <ac:chgData name="Imogen Sackett" userId="983d8044-f657-429e-ae38-3185fb507e2d" providerId="ADAL" clId="{2827CE17-C572-4005-9C78-C7261AE79D56}" dt="2023-08-24T15:20:41.619" v="1535" actId="478"/>
          <ac:picMkLst>
            <pc:docMk/>
            <pc:sldMk cId="110064524" sldId="432"/>
            <ac:picMk id="69" creationId="{C80166F8-DDE0-CE24-828A-A9EC398BD662}"/>
          </ac:picMkLst>
        </pc:picChg>
        <pc:picChg chg="add mod modCrop">
          <ac:chgData name="Imogen Sackett" userId="983d8044-f657-429e-ae38-3185fb507e2d" providerId="ADAL" clId="{2827CE17-C572-4005-9C78-C7261AE79D56}" dt="2023-08-24T15:20:57.694" v="1540" actId="732"/>
          <ac:picMkLst>
            <pc:docMk/>
            <pc:sldMk cId="110064524" sldId="432"/>
            <ac:picMk id="72" creationId="{92747CDF-07D2-A1B2-2D05-5E36AA1D9F9C}"/>
          </ac:picMkLst>
        </pc:picChg>
      </pc:sldChg>
      <pc:sldMasterChg chg="delSldLayout">
        <pc:chgData name="Imogen Sackett" userId="983d8044-f657-429e-ae38-3185fb507e2d" providerId="ADAL" clId="{2827CE17-C572-4005-9C78-C7261AE79D56}" dt="2023-08-23T21:35:12.388" v="0" actId="47"/>
        <pc:sldMasterMkLst>
          <pc:docMk/>
          <pc:sldMasterMk cId="0" sldId="2147483648"/>
        </pc:sldMasterMkLst>
        <pc:sldLayoutChg chg="del">
          <pc:chgData name="Imogen Sackett" userId="983d8044-f657-429e-ae38-3185fb507e2d" providerId="ADAL" clId="{2827CE17-C572-4005-9C78-C7261AE79D56}" dt="2023-08-23T21:35:12.388" v="0" actId="47"/>
          <pc:sldLayoutMkLst>
            <pc:docMk/>
            <pc:sldMasterMk cId="0" sldId="2147483648"/>
            <pc:sldLayoutMk cId="0" sldId="2147483650"/>
          </pc:sldLayoutMkLst>
        </pc:sldLayoutChg>
      </pc:sldMasterChg>
    </pc:docChg>
  </pc:docChgLst>
  <pc:docChgLst>
    <pc:chgData name="Soo Jackson" userId="1ab7e30f-7beb-4e09-a4d3-59a470a406b5" providerId="ADAL" clId="{582098A6-AE0D-4CA1-92E1-920D2C0008F0}"/>
    <pc:docChg chg="custSel addSld modSld sldOrd">
      <pc:chgData name="Soo Jackson" userId="1ab7e30f-7beb-4e09-a4d3-59a470a406b5" providerId="ADAL" clId="{582098A6-AE0D-4CA1-92E1-920D2C0008F0}" dt="2023-08-18T12:26:20.706" v="3679" actId="14100"/>
      <pc:docMkLst>
        <pc:docMk/>
      </pc:docMkLst>
      <pc:sldChg chg="modAnim">
        <pc:chgData name="Soo Jackson" userId="1ab7e30f-7beb-4e09-a4d3-59a470a406b5" providerId="ADAL" clId="{582098A6-AE0D-4CA1-92E1-920D2C0008F0}" dt="2023-08-18T12:25:36.181" v="3672"/>
        <pc:sldMkLst>
          <pc:docMk/>
          <pc:sldMk cId="1005601982" sldId="285"/>
        </pc:sldMkLst>
      </pc:sldChg>
      <pc:sldChg chg="addSp modSp mod">
        <pc:chgData name="Soo Jackson" userId="1ab7e30f-7beb-4e09-a4d3-59a470a406b5" providerId="ADAL" clId="{582098A6-AE0D-4CA1-92E1-920D2C0008F0}" dt="2023-08-18T11:28:53.766" v="3478" actId="1076"/>
        <pc:sldMkLst>
          <pc:docMk/>
          <pc:sldMk cId="281658874" sldId="405"/>
        </pc:sldMkLst>
        <pc:spChg chg="mod">
          <ac:chgData name="Soo Jackson" userId="1ab7e30f-7beb-4e09-a4d3-59a470a406b5" providerId="ADAL" clId="{582098A6-AE0D-4CA1-92E1-920D2C0008F0}" dt="2023-08-15T09:21:08.146" v="1203"/>
          <ac:spMkLst>
            <pc:docMk/>
            <pc:sldMk cId="281658874" sldId="405"/>
            <ac:spMk id="7" creationId="{7F7F1C56-29BD-7D06-3FF7-27F82835FDB6}"/>
          </ac:spMkLst>
        </pc:spChg>
        <pc:spChg chg="mod">
          <ac:chgData name="Soo Jackson" userId="1ab7e30f-7beb-4e09-a4d3-59a470a406b5" providerId="ADAL" clId="{582098A6-AE0D-4CA1-92E1-920D2C0008F0}" dt="2023-08-15T09:21:01.560" v="1200" actId="14100"/>
          <ac:spMkLst>
            <pc:docMk/>
            <pc:sldMk cId="281658874" sldId="405"/>
            <ac:spMk id="8" creationId="{48C00A0F-63C6-5A3C-AC3F-D4138DA28168}"/>
          </ac:spMkLst>
        </pc:spChg>
        <pc:picChg chg="add mod">
          <ac:chgData name="Soo Jackson" userId="1ab7e30f-7beb-4e09-a4d3-59a470a406b5" providerId="ADAL" clId="{582098A6-AE0D-4CA1-92E1-920D2C0008F0}" dt="2023-08-18T11:28:52.162" v="3477" actId="1076"/>
          <ac:picMkLst>
            <pc:docMk/>
            <pc:sldMk cId="281658874" sldId="405"/>
            <ac:picMk id="9" creationId="{E68ED34B-A364-653E-4EC1-59A9C092C5C3}"/>
          </ac:picMkLst>
        </pc:picChg>
        <pc:picChg chg="mod">
          <ac:chgData name="Soo Jackson" userId="1ab7e30f-7beb-4e09-a4d3-59a470a406b5" providerId="ADAL" clId="{582098A6-AE0D-4CA1-92E1-920D2C0008F0}" dt="2023-08-18T11:28:53.766" v="3478" actId="1076"/>
          <ac:picMkLst>
            <pc:docMk/>
            <pc:sldMk cId="281658874" sldId="405"/>
            <ac:picMk id="10" creationId="{CE763EFF-2CD6-30A2-42A9-CF62924C45BC}"/>
          </ac:picMkLst>
        </pc:picChg>
      </pc:sldChg>
      <pc:sldChg chg="addSp modSp mod modAnim">
        <pc:chgData name="Soo Jackson" userId="1ab7e30f-7beb-4e09-a4d3-59a470a406b5" providerId="ADAL" clId="{582098A6-AE0D-4CA1-92E1-920D2C0008F0}" dt="2023-08-18T11:37:15.113" v="3481"/>
        <pc:sldMkLst>
          <pc:docMk/>
          <pc:sldMk cId="2198114906" sldId="411"/>
        </pc:sldMkLst>
        <pc:spChg chg="mod">
          <ac:chgData name="Soo Jackson" userId="1ab7e30f-7beb-4e09-a4d3-59a470a406b5" providerId="ADAL" clId="{582098A6-AE0D-4CA1-92E1-920D2C0008F0}" dt="2023-08-15T08:28:55.037" v="3" actId="1076"/>
          <ac:spMkLst>
            <pc:docMk/>
            <pc:sldMk cId="2198114906" sldId="411"/>
            <ac:spMk id="3" creationId="{1BEC0484-62D6-C8EB-702B-EF4B4F24197F}"/>
          </ac:spMkLst>
        </pc:spChg>
        <pc:spChg chg="mod">
          <ac:chgData name="Soo Jackson" userId="1ab7e30f-7beb-4e09-a4d3-59a470a406b5" providerId="ADAL" clId="{582098A6-AE0D-4CA1-92E1-920D2C0008F0}" dt="2023-08-15T08:34:35.285" v="209" actId="20577"/>
          <ac:spMkLst>
            <pc:docMk/>
            <pc:sldMk cId="2198114906" sldId="411"/>
            <ac:spMk id="6" creationId="{55DE5789-D5EE-9908-082A-A309989FF235}"/>
          </ac:spMkLst>
        </pc:spChg>
        <pc:spChg chg="mod">
          <ac:chgData name="Soo Jackson" userId="1ab7e30f-7beb-4e09-a4d3-59a470a406b5" providerId="ADAL" clId="{582098A6-AE0D-4CA1-92E1-920D2C0008F0}" dt="2023-08-18T11:36:44.174" v="3479"/>
          <ac:spMkLst>
            <pc:docMk/>
            <pc:sldMk cId="2198114906" sldId="411"/>
            <ac:spMk id="8" creationId="{2E6B91F7-B6C7-D7E2-8570-C1E6BE2FC3AB}"/>
          </ac:spMkLst>
        </pc:spChg>
        <pc:spChg chg="mod">
          <ac:chgData name="Soo Jackson" userId="1ab7e30f-7beb-4e09-a4d3-59a470a406b5" providerId="ADAL" clId="{582098A6-AE0D-4CA1-92E1-920D2C0008F0}" dt="2023-08-15T08:29:02.895" v="21" actId="20577"/>
          <ac:spMkLst>
            <pc:docMk/>
            <pc:sldMk cId="2198114906" sldId="411"/>
            <ac:spMk id="9" creationId="{7BFFBAB6-0C6C-1574-543D-EA36E17F9046}"/>
          </ac:spMkLst>
        </pc:spChg>
        <pc:spChg chg="mod">
          <ac:chgData name="Soo Jackson" userId="1ab7e30f-7beb-4e09-a4d3-59a470a406b5" providerId="ADAL" clId="{582098A6-AE0D-4CA1-92E1-920D2C0008F0}" dt="2023-08-15T08:30:33.067" v="66" actId="1076"/>
          <ac:spMkLst>
            <pc:docMk/>
            <pc:sldMk cId="2198114906" sldId="411"/>
            <ac:spMk id="10" creationId="{91BB7643-722B-668A-FAB0-73AF7F30F1C1}"/>
          </ac:spMkLst>
        </pc:spChg>
        <pc:spChg chg="mod">
          <ac:chgData name="Soo Jackson" userId="1ab7e30f-7beb-4e09-a4d3-59a470a406b5" providerId="ADAL" clId="{582098A6-AE0D-4CA1-92E1-920D2C0008F0}" dt="2023-08-18T11:36:44.174" v="3479"/>
          <ac:spMkLst>
            <pc:docMk/>
            <pc:sldMk cId="2198114906" sldId="411"/>
            <ac:spMk id="36" creationId="{B4EF5FDF-8A40-B9D6-2C40-E895B941FE1B}"/>
          </ac:spMkLst>
        </pc:spChg>
        <pc:spChg chg="mod">
          <ac:chgData name="Soo Jackson" userId="1ab7e30f-7beb-4e09-a4d3-59a470a406b5" providerId="ADAL" clId="{582098A6-AE0D-4CA1-92E1-920D2C0008F0}" dt="2023-08-18T11:36:44.174" v="3479"/>
          <ac:spMkLst>
            <pc:docMk/>
            <pc:sldMk cId="2198114906" sldId="411"/>
            <ac:spMk id="37" creationId="{B5A6B805-BF6A-34A1-5E5A-0B9074339B93}"/>
          </ac:spMkLst>
        </pc:spChg>
        <pc:spChg chg="mod">
          <ac:chgData name="Soo Jackson" userId="1ab7e30f-7beb-4e09-a4d3-59a470a406b5" providerId="ADAL" clId="{582098A6-AE0D-4CA1-92E1-920D2C0008F0}" dt="2023-08-18T11:36:44.174" v="3479"/>
          <ac:spMkLst>
            <pc:docMk/>
            <pc:sldMk cId="2198114906" sldId="411"/>
            <ac:spMk id="39" creationId="{1A935491-3F23-A81D-D23E-BC56148C5312}"/>
          </ac:spMkLst>
        </pc:spChg>
        <pc:spChg chg="mod">
          <ac:chgData name="Soo Jackson" userId="1ab7e30f-7beb-4e09-a4d3-59a470a406b5" providerId="ADAL" clId="{582098A6-AE0D-4CA1-92E1-920D2C0008F0}" dt="2023-08-18T11:36:44.174" v="3479"/>
          <ac:spMkLst>
            <pc:docMk/>
            <pc:sldMk cId="2198114906" sldId="411"/>
            <ac:spMk id="49" creationId="{4A882566-9710-612C-E28B-DF7EA85D23B7}"/>
          </ac:spMkLst>
        </pc:spChg>
        <pc:spChg chg="mod">
          <ac:chgData name="Soo Jackson" userId="1ab7e30f-7beb-4e09-a4d3-59a470a406b5" providerId="ADAL" clId="{582098A6-AE0D-4CA1-92E1-920D2C0008F0}" dt="2023-08-18T11:36:44.174" v="3479"/>
          <ac:spMkLst>
            <pc:docMk/>
            <pc:sldMk cId="2198114906" sldId="411"/>
            <ac:spMk id="50" creationId="{6D3E47E3-3BD3-1063-36E1-54C836F29575}"/>
          </ac:spMkLst>
        </pc:spChg>
        <pc:spChg chg="mod">
          <ac:chgData name="Soo Jackson" userId="1ab7e30f-7beb-4e09-a4d3-59a470a406b5" providerId="ADAL" clId="{582098A6-AE0D-4CA1-92E1-920D2C0008F0}" dt="2023-08-18T11:36:44.174" v="3479"/>
          <ac:spMkLst>
            <pc:docMk/>
            <pc:sldMk cId="2198114906" sldId="411"/>
            <ac:spMk id="51" creationId="{AD5C73C0-16B5-8C54-7C93-003E6627454C}"/>
          </ac:spMkLst>
        </pc:spChg>
        <pc:grpChg chg="add mod">
          <ac:chgData name="Soo Jackson" userId="1ab7e30f-7beb-4e09-a4d3-59a470a406b5" providerId="ADAL" clId="{582098A6-AE0D-4CA1-92E1-920D2C0008F0}" dt="2023-08-18T11:36:44.174" v="3479"/>
          <ac:grpSpMkLst>
            <pc:docMk/>
            <pc:sldMk cId="2198114906" sldId="411"/>
            <ac:grpSpMk id="5" creationId="{58BC4608-66AE-62B1-9B62-848EF06B4D0B}"/>
          </ac:grpSpMkLst>
        </pc:grpChg>
        <pc:grpChg chg="add mod">
          <ac:chgData name="Soo Jackson" userId="1ab7e30f-7beb-4e09-a4d3-59a470a406b5" providerId="ADAL" clId="{582098A6-AE0D-4CA1-92E1-920D2C0008F0}" dt="2023-08-18T11:36:44.174" v="3479"/>
          <ac:grpSpMkLst>
            <pc:docMk/>
            <pc:sldMk cId="2198114906" sldId="411"/>
            <ac:grpSpMk id="38" creationId="{57C137F5-CEBA-7912-A90B-B65D295940DF}"/>
          </ac:grpSpMkLst>
        </pc:grpChg>
      </pc:sldChg>
      <pc:sldChg chg="addSp delSp modSp mod ord delAnim">
        <pc:chgData name="Soo Jackson" userId="1ab7e30f-7beb-4e09-a4d3-59a470a406b5" providerId="ADAL" clId="{582098A6-AE0D-4CA1-92E1-920D2C0008F0}" dt="2023-08-18T12:18:59.574" v="3671" actId="20577"/>
        <pc:sldMkLst>
          <pc:docMk/>
          <pc:sldMk cId="1872222110" sldId="418"/>
        </pc:sldMkLst>
        <pc:spChg chg="mod">
          <ac:chgData name="Soo Jackson" userId="1ab7e30f-7beb-4e09-a4d3-59a470a406b5" providerId="ADAL" clId="{582098A6-AE0D-4CA1-92E1-920D2C0008F0}" dt="2023-08-15T09:31:42.885" v="1659"/>
          <ac:spMkLst>
            <pc:docMk/>
            <pc:sldMk cId="1872222110" sldId="418"/>
            <ac:spMk id="3" creationId="{87254C7F-5A30-E51B-895A-B0E2B226869B}"/>
          </ac:spMkLst>
        </pc:spChg>
        <pc:spChg chg="mod">
          <ac:chgData name="Soo Jackson" userId="1ab7e30f-7beb-4e09-a4d3-59a470a406b5" providerId="ADAL" clId="{582098A6-AE0D-4CA1-92E1-920D2C0008F0}" dt="2023-08-15T09:31:03.019" v="1655" actId="14100"/>
          <ac:spMkLst>
            <pc:docMk/>
            <pc:sldMk cId="1872222110" sldId="418"/>
            <ac:spMk id="4" creationId="{0F561923-9D25-29D7-0A18-6C61615B7AD8}"/>
          </ac:spMkLst>
        </pc:spChg>
        <pc:spChg chg="mod">
          <ac:chgData name="Soo Jackson" userId="1ab7e30f-7beb-4e09-a4d3-59a470a406b5" providerId="ADAL" clId="{582098A6-AE0D-4CA1-92E1-920D2C0008F0}" dt="2023-08-15T09:31:42.885" v="1659"/>
          <ac:spMkLst>
            <pc:docMk/>
            <pc:sldMk cId="1872222110" sldId="418"/>
            <ac:spMk id="5" creationId="{D834466A-7A4A-4384-A746-3474848C357B}"/>
          </ac:spMkLst>
        </pc:spChg>
        <pc:spChg chg="del">
          <ac:chgData name="Soo Jackson" userId="1ab7e30f-7beb-4e09-a4d3-59a470a406b5" providerId="ADAL" clId="{582098A6-AE0D-4CA1-92E1-920D2C0008F0}" dt="2023-08-15T09:31:05.966" v="1656" actId="478"/>
          <ac:spMkLst>
            <pc:docMk/>
            <pc:sldMk cId="1872222110" sldId="418"/>
            <ac:spMk id="6" creationId="{606AA124-0A8B-7E31-4FE4-584518407DB5}"/>
          </ac:spMkLst>
        </pc:spChg>
        <pc:spChg chg="del">
          <ac:chgData name="Soo Jackson" userId="1ab7e30f-7beb-4e09-a4d3-59a470a406b5" providerId="ADAL" clId="{582098A6-AE0D-4CA1-92E1-920D2C0008F0}" dt="2023-08-15T09:46:00.541" v="2323" actId="478"/>
          <ac:spMkLst>
            <pc:docMk/>
            <pc:sldMk cId="1872222110" sldId="418"/>
            <ac:spMk id="8" creationId="{D4516C2B-D102-1A56-E312-71DCD2BA5CAF}"/>
          </ac:spMkLst>
        </pc:spChg>
        <pc:spChg chg="mod">
          <ac:chgData name="Soo Jackson" userId="1ab7e30f-7beb-4e09-a4d3-59a470a406b5" providerId="ADAL" clId="{582098A6-AE0D-4CA1-92E1-920D2C0008F0}" dt="2023-08-18T12:18:59.574" v="3671" actId="20577"/>
          <ac:spMkLst>
            <pc:docMk/>
            <pc:sldMk cId="1872222110" sldId="418"/>
            <ac:spMk id="9" creationId="{48EEF7C6-2C4B-63D0-75D4-455CFF97B9C7}"/>
          </ac:spMkLst>
        </pc:spChg>
        <pc:spChg chg="del">
          <ac:chgData name="Soo Jackson" userId="1ab7e30f-7beb-4e09-a4d3-59a470a406b5" providerId="ADAL" clId="{582098A6-AE0D-4CA1-92E1-920D2C0008F0}" dt="2023-08-15T09:46:11.988" v="2326" actId="478"/>
          <ac:spMkLst>
            <pc:docMk/>
            <pc:sldMk cId="1872222110" sldId="418"/>
            <ac:spMk id="10" creationId="{6F9DA43A-1777-AA08-93C2-82934D1C179F}"/>
          </ac:spMkLst>
        </pc:spChg>
        <pc:spChg chg="mod">
          <ac:chgData name="Soo Jackson" userId="1ab7e30f-7beb-4e09-a4d3-59a470a406b5" providerId="ADAL" clId="{582098A6-AE0D-4CA1-92E1-920D2C0008F0}" dt="2023-08-15T09:31:42.885" v="1659"/>
          <ac:spMkLst>
            <pc:docMk/>
            <pc:sldMk cId="1872222110" sldId="418"/>
            <ac:spMk id="11" creationId="{4C81EB0E-20C5-9F51-18A5-0841D2F5D4B5}"/>
          </ac:spMkLst>
        </pc:spChg>
        <pc:spChg chg="mod">
          <ac:chgData name="Soo Jackson" userId="1ab7e30f-7beb-4e09-a4d3-59a470a406b5" providerId="ADAL" clId="{582098A6-AE0D-4CA1-92E1-920D2C0008F0}" dt="2023-08-15T09:31:42.885" v="1659"/>
          <ac:spMkLst>
            <pc:docMk/>
            <pc:sldMk cId="1872222110" sldId="418"/>
            <ac:spMk id="12" creationId="{BAD15420-78D7-F765-04A5-7C2CA38FE477}"/>
          </ac:spMkLst>
        </pc:spChg>
        <pc:spChg chg="del">
          <ac:chgData name="Soo Jackson" userId="1ab7e30f-7beb-4e09-a4d3-59a470a406b5" providerId="ADAL" clId="{582098A6-AE0D-4CA1-92E1-920D2C0008F0}" dt="2023-08-15T09:46:04.661" v="2324" actId="478"/>
          <ac:spMkLst>
            <pc:docMk/>
            <pc:sldMk cId="1872222110" sldId="418"/>
            <ac:spMk id="13" creationId="{6441D5C9-935D-46B9-3A24-8C29D7C42034}"/>
          </ac:spMkLst>
        </pc:spChg>
        <pc:spChg chg="del">
          <ac:chgData name="Soo Jackson" userId="1ab7e30f-7beb-4e09-a4d3-59a470a406b5" providerId="ADAL" clId="{582098A6-AE0D-4CA1-92E1-920D2C0008F0}" dt="2023-08-15T09:46:07.543" v="2325" actId="478"/>
          <ac:spMkLst>
            <pc:docMk/>
            <pc:sldMk cId="1872222110" sldId="418"/>
            <ac:spMk id="14" creationId="{14BA412D-B0E2-2EC9-DA8B-575830B33C38}"/>
          </ac:spMkLst>
        </pc:spChg>
        <pc:spChg chg="mod">
          <ac:chgData name="Soo Jackson" userId="1ab7e30f-7beb-4e09-a4d3-59a470a406b5" providerId="ADAL" clId="{582098A6-AE0D-4CA1-92E1-920D2C0008F0}" dt="2023-08-15T09:31:42.885" v="1659"/>
          <ac:spMkLst>
            <pc:docMk/>
            <pc:sldMk cId="1872222110" sldId="418"/>
            <ac:spMk id="15" creationId="{7A594A91-39A5-D4F5-8AD2-FD408EA735C9}"/>
          </ac:spMkLst>
        </pc:spChg>
        <pc:spChg chg="mod">
          <ac:chgData name="Soo Jackson" userId="1ab7e30f-7beb-4e09-a4d3-59a470a406b5" providerId="ADAL" clId="{582098A6-AE0D-4CA1-92E1-920D2C0008F0}" dt="2023-08-15T09:31:42.885" v="1659"/>
          <ac:spMkLst>
            <pc:docMk/>
            <pc:sldMk cId="1872222110" sldId="418"/>
            <ac:spMk id="16" creationId="{0B053F3A-9FF7-44EA-8A2D-680E36ABD639}"/>
          </ac:spMkLst>
        </pc:spChg>
        <pc:spChg chg="add mod">
          <ac:chgData name="Soo Jackson" userId="1ab7e30f-7beb-4e09-a4d3-59a470a406b5" providerId="ADAL" clId="{582098A6-AE0D-4CA1-92E1-920D2C0008F0}" dt="2023-08-15T09:48:41.187" v="2520" actId="14100"/>
          <ac:spMkLst>
            <pc:docMk/>
            <pc:sldMk cId="1872222110" sldId="418"/>
            <ac:spMk id="17" creationId="{89147E1E-30C9-F849-3122-9BC23B953E45}"/>
          </ac:spMkLst>
        </pc:spChg>
        <pc:grpChg chg="add mod">
          <ac:chgData name="Soo Jackson" userId="1ab7e30f-7beb-4e09-a4d3-59a470a406b5" providerId="ADAL" clId="{582098A6-AE0D-4CA1-92E1-920D2C0008F0}" dt="2023-08-15T09:34:08.688" v="1789" actId="1076"/>
          <ac:grpSpMkLst>
            <pc:docMk/>
            <pc:sldMk cId="1872222110" sldId="418"/>
            <ac:grpSpMk id="2" creationId="{FBEF5F0F-AC23-AB1D-37A8-107461AFF77F}"/>
          </ac:grpSpMkLst>
        </pc:grpChg>
      </pc:sldChg>
      <pc:sldChg chg="modSp mod modAnim">
        <pc:chgData name="Soo Jackson" userId="1ab7e30f-7beb-4e09-a4d3-59a470a406b5" providerId="ADAL" clId="{582098A6-AE0D-4CA1-92E1-920D2C0008F0}" dt="2023-08-18T12:26:20.706" v="3679" actId="14100"/>
        <pc:sldMkLst>
          <pc:docMk/>
          <pc:sldMk cId="3886968850" sldId="420"/>
        </pc:sldMkLst>
        <pc:spChg chg="mod">
          <ac:chgData name="Soo Jackson" userId="1ab7e30f-7beb-4e09-a4d3-59a470a406b5" providerId="ADAL" clId="{582098A6-AE0D-4CA1-92E1-920D2C0008F0}" dt="2023-08-15T08:34:30.778" v="204" actId="20577"/>
          <ac:spMkLst>
            <pc:docMk/>
            <pc:sldMk cId="3886968850" sldId="420"/>
            <ac:spMk id="5" creationId="{803E35B3-008F-4126-994D-FB50DC6D30E3}"/>
          </ac:spMkLst>
        </pc:spChg>
        <pc:spChg chg="mod">
          <ac:chgData name="Soo Jackson" userId="1ab7e30f-7beb-4e09-a4d3-59a470a406b5" providerId="ADAL" clId="{582098A6-AE0D-4CA1-92E1-920D2C0008F0}" dt="2023-08-18T12:26:13.714" v="3677" actId="14100"/>
          <ac:spMkLst>
            <pc:docMk/>
            <pc:sldMk cId="3886968850" sldId="420"/>
            <ac:spMk id="6" creationId="{477CE9E1-42EE-2BF4-3941-E585BA74B4C8}"/>
          </ac:spMkLst>
        </pc:spChg>
        <pc:spChg chg="mod">
          <ac:chgData name="Soo Jackson" userId="1ab7e30f-7beb-4e09-a4d3-59a470a406b5" providerId="ADAL" clId="{582098A6-AE0D-4CA1-92E1-920D2C0008F0}" dt="2023-08-18T12:26:20.706" v="3679" actId="14100"/>
          <ac:spMkLst>
            <pc:docMk/>
            <pc:sldMk cId="3886968850" sldId="420"/>
            <ac:spMk id="7" creationId="{7589670C-1DCC-4564-9950-93BADC618BB1}"/>
          </ac:spMkLst>
        </pc:spChg>
      </pc:sldChg>
      <pc:sldChg chg="addSp modSp mod modAnim">
        <pc:chgData name="Soo Jackson" userId="1ab7e30f-7beb-4e09-a4d3-59a470a406b5" providerId="ADAL" clId="{582098A6-AE0D-4CA1-92E1-920D2C0008F0}" dt="2023-08-18T10:12:27.981" v="3228"/>
        <pc:sldMkLst>
          <pc:docMk/>
          <pc:sldMk cId="1698064078" sldId="421"/>
        </pc:sldMkLst>
        <pc:spChg chg="mod">
          <ac:chgData name="Soo Jackson" userId="1ab7e30f-7beb-4e09-a4d3-59a470a406b5" providerId="ADAL" clId="{582098A6-AE0D-4CA1-92E1-920D2C0008F0}" dt="2023-08-15T08:31:37.266" v="103" actId="1076"/>
          <ac:spMkLst>
            <pc:docMk/>
            <pc:sldMk cId="1698064078" sldId="421"/>
            <ac:spMk id="3" creationId="{1BEC0484-62D6-C8EB-702B-EF4B4F24197F}"/>
          </ac:spMkLst>
        </pc:spChg>
        <pc:spChg chg="mod">
          <ac:chgData name="Soo Jackson" userId="1ab7e30f-7beb-4e09-a4d3-59a470a406b5" providerId="ADAL" clId="{582098A6-AE0D-4CA1-92E1-920D2C0008F0}" dt="2023-08-15T08:34:42.513" v="214" actId="20577"/>
          <ac:spMkLst>
            <pc:docMk/>
            <pc:sldMk cId="1698064078" sldId="421"/>
            <ac:spMk id="6" creationId="{55DE5789-D5EE-9908-082A-A309989FF235}"/>
          </ac:spMkLst>
        </pc:spChg>
        <pc:spChg chg="mod">
          <ac:chgData name="Soo Jackson" userId="1ab7e30f-7beb-4e09-a4d3-59a470a406b5" providerId="ADAL" clId="{582098A6-AE0D-4CA1-92E1-920D2C0008F0}" dt="2023-08-18T10:07:05.299" v="3180" actId="6549"/>
          <ac:spMkLst>
            <pc:docMk/>
            <pc:sldMk cId="1698064078" sldId="421"/>
            <ac:spMk id="9" creationId="{7BFFBAB6-0C6C-1574-543D-EA36E17F9046}"/>
          </ac:spMkLst>
        </pc:spChg>
        <pc:spChg chg="mod">
          <ac:chgData name="Soo Jackson" userId="1ab7e30f-7beb-4e09-a4d3-59a470a406b5" providerId="ADAL" clId="{582098A6-AE0D-4CA1-92E1-920D2C0008F0}" dt="2023-08-18T10:09:34.237" v="3182" actId="14100"/>
          <ac:spMkLst>
            <pc:docMk/>
            <pc:sldMk cId="1698064078" sldId="421"/>
            <ac:spMk id="10" creationId="{91BB7643-722B-668A-FAB0-73AF7F30F1C1}"/>
          </ac:spMkLst>
        </pc:spChg>
        <pc:spChg chg="add mod">
          <ac:chgData name="Soo Jackson" userId="1ab7e30f-7beb-4e09-a4d3-59a470a406b5" providerId="ADAL" clId="{582098A6-AE0D-4CA1-92E1-920D2C0008F0}" dt="2023-08-18T10:10:08.294" v="3216" actId="14100"/>
          <ac:spMkLst>
            <pc:docMk/>
            <pc:sldMk cId="1698064078" sldId="421"/>
            <ac:spMk id="54" creationId="{0E01712B-C5BC-0FA9-0BA5-F07D8C446A99}"/>
          </ac:spMkLst>
        </pc:spChg>
      </pc:sldChg>
      <pc:sldChg chg="delSp modSp mod modAnim">
        <pc:chgData name="Soo Jackson" userId="1ab7e30f-7beb-4e09-a4d3-59a470a406b5" providerId="ADAL" clId="{582098A6-AE0D-4CA1-92E1-920D2C0008F0}" dt="2023-08-18T10:16:03.503" v="3253" actId="1076"/>
        <pc:sldMkLst>
          <pc:docMk/>
          <pc:sldMk cId="1364277673" sldId="422"/>
        </pc:sldMkLst>
        <pc:spChg chg="mod">
          <ac:chgData name="Soo Jackson" userId="1ab7e30f-7beb-4e09-a4d3-59a470a406b5" providerId="ADAL" clId="{582098A6-AE0D-4CA1-92E1-920D2C0008F0}" dt="2023-08-18T10:15:43.746" v="3242" actId="20577"/>
          <ac:spMkLst>
            <pc:docMk/>
            <pc:sldMk cId="1364277673" sldId="422"/>
            <ac:spMk id="9" creationId="{7BFFBAB6-0C6C-1574-543D-EA36E17F9046}"/>
          </ac:spMkLst>
        </pc:spChg>
        <pc:spChg chg="mod">
          <ac:chgData name="Soo Jackson" userId="1ab7e30f-7beb-4e09-a4d3-59a470a406b5" providerId="ADAL" clId="{582098A6-AE0D-4CA1-92E1-920D2C0008F0}" dt="2023-08-15T08:32:02.193" v="104" actId="1076"/>
          <ac:spMkLst>
            <pc:docMk/>
            <pc:sldMk cId="1364277673" sldId="422"/>
            <ac:spMk id="10" creationId="{91BB7643-722B-668A-FAB0-73AF7F30F1C1}"/>
          </ac:spMkLst>
        </pc:spChg>
        <pc:spChg chg="del">
          <ac:chgData name="Soo Jackson" userId="1ab7e30f-7beb-4e09-a4d3-59a470a406b5" providerId="ADAL" clId="{582098A6-AE0D-4CA1-92E1-920D2C0008F0}" dt="2023-08-18T10:11:33.131" v="3224" actId="478"/>
          <ac:spMkLst>
            <pc:docMk/>
            <pc:sldMk cId="1364277673" sldId="422"/>
            <ac:spMk id="11" creationId="{B6739C0E-3716-A890-FE78-C9236E1E952E}"/>
          </ac:spMkLst>
        </pc:spChg>
        <pc:spChg chg="mod">
          <ac:chgData name="Soo Jackson" userId="1ab7e30f-7beb-4e09-a4d3-59a470a406b5" providerId="ADAL" clId="{582098A6-AE0D-4CA1-92E1-920D2C0008F0}" dt="2023-08-18T10:16:03.503" v="3253" actId="1076"/>
          <ac:spMkLst>
            <pc:docMk/>
            <pc:sldMk cId="1364277673" sldId="422"/>
            <ac:spMk id="55" creationId="{786E6BC0-A091-BF5A-9629-452146BEE42F}"/>
          </ac:spMkLst>
        </pc:spChg>
      </pc:sldChg>
      <pc:sldChg chg="addSp delSp modSp mod">
        <pc:chgData name="Soo Jackson" userId="1ab7e30f-7beb-4e09-a4d3-59a470a406b5" providerId="ADAL" clId="{582098A6-AE0D-4CA1-92E1-920D2C0008F0}" dt="2023-08-18T10:16:34.336" v="3261" actId="14100"/>
        <pc:sldMkLst>
          <pc:docMk/>
          <pc:sldMk cId="410809266" sldId="423"/>
        </pc:sldMkLst>
        <pc:spChg chg="add del mod">
          <ac:chgData name="Soo Jackson" userId="1ab7e30f-7beb-4e09-a4d3-59a470a406b5" providerId="ADAL" clId="{582098A6-AE0D-4CA1-92E1-920D2C0008F0}" dt="2023-08-18T10:15:36.146" v="3237" actId="478"/>
          <ac:spMkLst>
            <pc:docMk/>
            <pc:sldMk cId="410809266" sldId="423"/>
            <ac:spMk id="2" creationId="{3604B4FB-7891-9271-83D8-C193087A0257}"/>
          </ac:spMkLst>
        </pc:spChg>
        <pc:spChg chg="mod">
          <ac:chgData name="Soo Jackson" userId="1ab7e30f-7beb-4e09-a4d3-59a470a406b5" providerId="ADAL" clId="{582098A6-AE0D-4CA1-92E1-920D2C0008F0}" dt="2023-08-18T10:16:20.445" v="3260" actId="113"/>
          <ac:spMkLst>
            <pc:docMk/>
            <pc:sldMk cId="410809266" sldId="423"/>
            <ac:spMk id="3" creationId="{1BEC0484-62D6-C8EB-702B-EF4B4F24197F}"/>
          </ac:spMkLst>
        </pc:spChg>
        <pc:spChg chg="mod">
          <ac:chgData name="Soo Jackson" userId="1ab7e30f-7beb-4e09-a4d3-59a470a406b5" providerId="ADAL" clId="{582098A6-AE0D-4CA1-92E1-920D2C0008F0}" dt="2023-08-15T08:34:48.265" v="219" actId="20577"/>
          <ac:spMkLst>
            <pc:docMk/>
            <pc:sldMk cId="410809266" sldId="423"/>
            <ac:spMk id="6" creationId="{55DE5789-D5EE-9908-082A-A309989FF235}"/>
          </ac:spMkLst>
        </pc:spChg>
        <pc:spChg chg="mod">
          <ac:chgData name="Soo Jackson" userId="1ab7e30f-7beb-4e09-a4d3-59a470a406b5" providerId="ADAL" clId="{582098A6-AE0D-4CA1-92E1-920D2C0008F0}" dt="2023-08-15T08:41:07.682" v="389" actId="14100"/>
          <ac:spMkLst>
            <pc:docMk/>
            <pc:sldMk cId="410809266" sldId="423"/>
            <ac:spMk id="9" creationId="{7BFFBAB6-0C6C-1574-543D-EA36E17F9046}"/>
          </ac:spMkLst>
        </pc:spChg>
        <pc:spChg chg="mod">
          <ac:chgData name="Soo Jackson" userId="1ab7e30f-7beb-4e09-a4d3-59a470a406b5" providerId="ADAL" clId="{582098A6-AE0D-4CA1-92E1-920D2C0008F0}" dt="2023-08-18T10:16:34.336" v="3261" actId="14100"/>
          <ac:spMkLst>
            <pc:docMk/>
            <pc:sldMk cId="410809266" sldId="423"/>
            <ac:spMk id="10" creationId="{91BB7643-722B-668A-FAB0-73AF7F30F1C1}"/>
          </ac:spMkLst>
        </pc:spChg>
      </pc:sldChg>
      <pc:sldChg chg="addSp delSp modSp add mod delAnim modAnim">
        <pc:chgData name="Soo Jackson" userId="1ab7e30f-7beb-4e09-a4d3-59a470a406b5" providerId="ADAL" clId="{582098A6-AE0D-4CA1-92E1-920D2C0008F0}" dt="2023-08-18T10:18:31.319" v="3277" actId="1076"/>
        <pc:sldMkLst>
          <pc:docMk/>
          <pc:sldMk cId="4292521876" sldId="424"/>
        </pc:sldMkLst>
        <pc:spChg chg="add mod">
          <ac:chgData name="Soo Jackson" userId="1ab7e30f-7beb-4e09-a4d3-59a470a406b5" providerId="ADAL" clId="{582098A6-AE0D-4CA1-92E1-920D2C0008F0}" dt="2023-08-15T09:11:43.456" v="1026" actId="1076"/>
          <ac:spMkLst>
            <pc:docMk/>
            <pc:sldMk cId="4292521876" sldId="424"/>
            <ac:spMk id="2" creationId="{B77E32DE-DF80-3D09-459B-982EC8C182D9}"/>
          </ac:spMkLst>
        </pc:spChg>
        <pc:spChg chg="del mod">
          <ac:chgData name="Soo Jackson" userId="1ab7e30f-7beb-4e09-a4d3-59a470a406b5" providerId="ADAL" clId="{582098A6-AE0D-4CA1-92E1-920D2C0008F0}" dt="2023-08-15T08:37:38.605" v="310" actId="478"/>
          <ac:spMkLst>
            <pc:docMk/>
            <pc:sldMk cId="4292521876" sldId="424"/>
            <ac:spMk id="3" creationId="{1BEC0484-62D6-C8EB-702B-EF4B4F24197F}"/>
          </ac:spMkLst>
        </pc:spChg>
        <pc:spChg chg="mod">
          <ac:chgData name="Soo Jackson" userId="1ab7e30f-7beb-4e09-a4d3-59a470a406b5" providerId="ADAL" clId="{582098A6-AE0D-4CA1-92E1-920D2C0008F0}" dt="2023-08-15T09:11:35.036" v="1025" actId="1076"/>
          <ac:spMkLst>
            <pc:docMk/>
            <pc:sldMk cId="4292521876" sldId="424"/>
            <ac:spMk id="6" creationId="{55DE5789-D5EE-9908-082A-A309989FF235}"/>
          </ac:spMkLst>
        </pc:spChg>
        <pc:spChg chg="mod">
          <ac:chgData name="Soo Jackson" userId="1ab7e30f-7beb-4e09-a4d3-59a470a406b5" providerId="ADAL" clId="{582098A6-AE0D-4CA1-92E1-920D2C0008F0}" dt="2023-08-15T08:38:14.947" v="313"/>
          <ac:spMkLst>
            <pc:docMk/>
            <pc:sldMk cId="4292521876" sldId="424"/>
            <ac:spMk id="7" creationId="{B726BD77-8BC0-B6C9-C716-52F5B7A2675D}"/>
          </ac:spMkLst>
        </pc:spChg>
        <pc:spChg chg="mod">
          <ac:chgData name="Soo Jackson" userId="1ab7e30f-7beb-4e09-a4d3-59a470a406b5" providerId="ADAL" clId="{582098A6-AE0D-4CA1-92E1-920D2C0008F0}" dt="2023-08-15T08:38:14.947" v="313"/>
          <ac:spMkLst>
            <pc:docMk/>
            <pc:sldMk cId="4292521876" sldId="424"/>
            <ac:spMk id="8" creationId="{9796970B-EF4D-55AD-9934-356C893F5892}"/>
          </ac:spMkLst>
        </pc:spChg>
        <pc:spChg chg="del">
          <ac:chgData name="Soo Jackson" userId="1ab7e30f-7beb-4e09-a4d3-59a470a406b5" providerId="ADAL" clId="{582098A6-AE0D-4CA1-92E1-920D2C0008F0}" dt="2023-08-15T08:41:13.095" v="390" actId="478"/>
          <ac:spMkLst>
            <pc:docMk/>
            <pc:sldMk cId="4292521876" sldId="424"/>
            <ac:spMk id="9" creationId="{7BFFBAB6-0C6C-1574-543D-EA36E17F9046}"/>
          </ac:spMkLst>
        </pc:spChg>
        <pc:spChg chg="del mod">
          <ac:chgData name="Soo Jackson" userId="1ab7e30f-7beb-4e09-a4d3-59a470a406b5" providerId="ADAL" clId="{582098A6-AE0D-4CA1-92E1-920D2C0008F0}" dt="2023-08-15T08:37:42.877" v="312" actId="478"/>
          <ac:spMkLst>
            <pc:docMk/>
            <pc:sldMk cId="4292521876" sldId="424"/>
            <ac:spMk id="10" creationId="{91BB7643-722B-668A-FAB0-73AF7F30F1C1}"/>
          </ac:spMkLst>
        </pc:spChg>
        <pc:spChg chg="mod">
          <ac:chgData name="Soo Jackson" userId="1ab7e30f-7beb-4e09-a4d3-59a470a406b5" providerId="ADAL" clId="{582098A6-AE0D-4CA1-92E1-920D2C0008F0}" dt="2023-08-15T08:38:14.947" v="313"/>
          <ac:spMkLst>
            <pc:docMk/>
            <pc:sldMk cId="4292521876" sldId="424"/>
            <ac:spMk id="12" creationId="{895686A2-C72C-67DD-C0DC-2E9A00D88787}"/>
          </ac:spMkLst>
        </pc:spChg>
        <pc:spChg chg="mod topLvl">
          <ac:chgData name="Soo Jackson" userId="1ab7e30f-7beb-4e09-a4d3-59a470a406b5" providerId="ADAL" clId="{582098A6-AE0D-4CA1-92E1-920D2C0008F0}" dt="2023-08-15T09:11:43.456" v="1026" actId="1076"/>
          <ac:spMkLst>
            <pc:docMk/>
            <pc:sldMk cId="4292521876" sldId="424"/>
            <ac:spMk id="14" creationId="{B6E2D209-6F38-CC68-523F-DB8DE7792AB7}"/>
          </ac:spMkLst>
        </pc:spChg>
        <pc:spChg chg="mod topLvl">
          <ac:chgData name="Soo Jackson" userId="1ab7e30f-7beb-4e09-a4d3-59a470a406b5" providerId="ADAL" clId="{582098A6-AE0D-4CA1-92E1-920D2C0008F0}" dt="2023-08-15T09:11:43.456" v="1026" actId="1076"/>
          <ac:spMkLst>
            <pc:docMk/>
            <pc:sldMk cId="4292521876" sldId="424"/>
            <ac:spMk id="15" creationId="{89C641C0-2E21-D059-E401-10C68F4223EF}"/>
          </ac:spMkLst>
        </pc:spChg>
        <pc:spChg chg="mod">
          <ac:chgData name="Soo Jackson" userId="1ab7e30f-7beb-4e09-a4d3-59a470a406b5" providerId="ADAL" clId="{582098A6-AE0D-4CA1-92E1-920D2C0008F0}" dt="2023-08-15T08:38:14.947" v="313"/>
          <ac:spMkLst>
            <pc:docMk/>
            <pc:sldMk cId="4292521876" sldId="424"/>
            <ac:spMk id="17" creationId="{7E4971CF-0702-2BF9-FCF5-77219E994154}"/>
          </ac:spMkLst>
        </pc:spChg>
        <pc:spChg chg="mod">
          <ac:chgData name="Soo Jackson" userId="1ab7e30f-7beb-4e09-a4d3-59a470a406b5" providerId="ADAL" clId="{582098A6-AE0D-4CA1-92E1-920D2C0008F0}" dt="2023-08-15T08:38:14.947" v="313"/>
          <ac:spMkLst>
            <pc:docMk/>
            <pc:sldMk cId="4292521876" sldId="424"/>
            <ac:spMk id="18" creationId="{3253977F-C4BF-B792-E1EC-430A61500517}"/>
          </ac:spMkLst>
        </pc:spChg>
        <pc:spChg chg="mod">
          <ac:chgData name="Soo Jackson" userId="1ab7e30f-7beb-4e09-a4d3-59a470a406b5" providerId="ADAL" clId="{582098A6-AE0D-4CA1-92E1-920D2C0008F0}" dt="2023-08-15T08:38:14.947" v="313"/>
          <ac:spMkLst>
            <pc:docMk/>
            <pc:sldMk cId="4292521876" sldId="424"/>
            <ac:spMk id="19" creationId="{70A6984C-B561-EFE6-5A54-69700987B3C7}"/>
          </ac:spMkLst>
        </pc:spChg>
        <pc:spChg chg="mod">
          <ac:chgData name="Soo Jackson" userId="1ab7e30f-7beb-4e09-a4d3-59a470a406b5" providerId="ADAL" clId="{582098A6-AE0D-4CA1-92E1-920D2C0008F0}" dt="2023-08-15T08:38:14.947" v="313"/>
          <ac:spMkLst>
            <pc:docMk/>
            <pc:sldMk cId="4292521876" sldId="424"/>
            <ac:spMk id="20" creationId="{19017773-83F9-03BF-BC44-5F411AF407DF}"/>
          </ac:spMkLst>
        </pc:spChg>
        <pc:spChg chg="mod">
          <ac:chgData name="Soo Jackson" userId="1ab7e30f-7beb-4e09-a4d3-59a470a406b5" providerId="ADAL" clId="{582098A6-AE0D-4CA1-92E1-920D2C0008F0}" dt="2023-08-15T08:38:14.947" v="313"/>
          <ac:spMkLst>
            <pc:docMk/>
            <pc:sldMk cId="4292521876" sldId="424"/>
            <ac:spMk id="21" creationId="{70B5E2E8-40D6-8503-BF46-E8E26B2F43C4}"/>
          </ac:spMkLst>
        </pc:spChg>
        <pc:spChg chg="mod">
          <ac:chgData name="Soo Jackson" userId="1ab7e30f-7beb-4e09-a4d3-59a470a406b5" providerId="ADAL" clId="{582098A6-AE0D-4CA1-92E1-920D2C0008F0}" dt="2023-08-15T08:38:14.947" v="313"/>
          <ac:spMkLst>
            <pc:docMk/>
            <pc:sldMk cId="4292521876" sldId="424"/>
            <ac:spMk id="23" creationId="{1C4107DD-F91E-CA6D-A78B-6BD5B33824C1}"/>
          </ac:spMkLst>
        </pc:spChg>
        <pc:spChg chg="mod">
          <ac:chgData name="Soo Jackson" userId="1ab7e30f-7beb-4e09-a4d3-59a470a406b5" providerId="ADAL" clId="{582098A6-AE0D-4CA1-92E1-920D2C0008F0}" dt="2023-08-15T08:38:14.947" v="313"/>
          <ac:spMkLst>
            <pc:docMk/>
            <pc:sldMk cId="4292521876" sldId="424"/>
            <ac:spMk id="24" creationId="{0386A183-E74E-331E-1EF2-E07AE8B5FF59}"/>
          </ac:spMkLst>
        </pc:spChg>
        <pc:spChg chg="mod">
          <ac:chgData name="Soo Jackson" userId="1ab7e30f-7beb-4e09-a4d3-59a470a406b5" providerId="ADAL" clId="{582098A6-AE0D-4CA1-92E1-920D2C0008F0}" dt="2023-08-15T08:38:14.947" v="313"/>
          <ac:spMkLst>
            <pc:docMk/>
            <pc:sldMk cId="4292521876" sldId="424"/>
            <ac:spMk id="25" creationId="{793E0E30-93EB-ABEE-9ED2-25D9DC2B837C}"/>
          </ac:spMkLst>
        </pc:spChg>
        <pc:spChg chg="mod">
          <ac:chgData name="Soo Jackson" userId="1ab7e30f-7beb-4e09-a4d3-59a470a406b5" providerId="ADAL" clId="{582098A6-AE0D-4CA1-92E1-920D2C0008F0}" dt="2023-08-15T08:38:14.947" v="313"/>
          <ac:spMkLst>
            <pc:docMk/>
            <pc:sldMk cId="4292521876" sldId="424"/>
            <ac:spMk id="26" creationId="{7B005504-7350-599A-7E09-E4D1537271A5}"/>
          </ac:spMkLst>
        </pc:spChg>
        <pc:spChg chg="mod">
          <ac:chgData name="Soo Jackson" userId="1ab7e30f-7beb-4e09-a4d3-59a470a406b5" providerId="ADAL" clId="{582098A6-AE0D-4CA1-92E1-920D2C0008F0}" dt="2023-08-15T08:38:35.819" v="315"/>
          <ac:spMkLst>
            <pc:docMk/>
            <pc:sldMk cId="4292521876" sldId="424"/>
            <ac:spMk id="28" creationId="{53D9785E-6B99-E82F-E371-EB7AAF5C8F80}"/>
          </ac:spMkLst>
        </pc:spChg>
        <pc:spChg chg="mod">
          <ac:chgData name="Soo Jackson" userId="1ab7e30f-7beb-4e09-a4d3-59a470a406b5" providerId="ADAL" clId="{582098A6-AE0D-4CA1-92E1-920D2C0008F0}" dt="2023-08-15T08:38:35.819" v="315"/>
          <ac:spMkLst>
            <pc:docMk/>
            <pc:sldMk cId="4292521876" sldId="424"/>
            <ac:spMk id="29" creationId="{DBF95286-D578-DF96-F3E1-8A75AD192253}"/>
          </ac:spMkLst>
        </pc:spChg>
        <pc:spChg chg="mod">
          <ac:chgData name="Soo Jackson" userId="1ab7e30f-7beb-4e09-a4d3-59a470a406b5" providerId="ADAL" clId="{582098A6-AE0D-4CA1-92E1-920D2C0008F0}" dt="2023-08-15T08:38:35.819" v="315"/>
          <ac:spMkLst>
            <pc:docMk/>
            <pc:sldMk cId="4292521876" sldId="424"/>
            <ac:spMk id="30" creationId="{CD2FA7BA-D492-CF7F-25CF-381C89607978}"/>
          </ac:spMkLst>
        </pc:spChg>
        <pc:spChg chg="mod">
          <ac:chgData name="Soo Jackson" userId="1ab7e30f-7beb-4e09-a4d3-59a470a406b5" providerId="ADAL" clId="{582098A6-AE0D-4CA1-92E1-920D2C0008F0}" dt="2023-08-15T08:38:35.819" v="315"/>
          <ac:spMkLst>
            <pc:docMk/>
            <pc:sldMk cId="4292521876" sldId="424"/>
            <ac:spMk id="31" creationId="{808D470C-E7EF-4F02-F17F-B025F5CF5DD7}"/>
          </ac:spMkLst>
        </pc:spChg>
        <pc:spChg chg="mod">
          <ac:chgData name="Soo Jackson" userId="1ab7e30f-7beb-4e09-a4d3-59a470a406b5" providerId="ADAL" clId="{582098A6-AE0D-4CA1-92E1-920D2C0008F0}" dt="2023-08-15T08:38:35.819" v="315"/>
          <ac:spMkLst>
            <pc:docMk/>
            <pc:sldMk cId="4292521876" sldId="424"/>
            <ac:spMk id="36" creationId="{D06BC4F4-A635-AAEB-A24F-60B9054BAA4F}"/>
          </ac:spMkLst>
        </pc:spChg>
        <pc:spChg chg="mod">
          <ac:chgData name="Soo Jackson" userId="1ab7e30f-7beb-4e09-a4d3-59a470a406b5" providerId="ADAL" clId="{582098A6-AE0D-4CA1-92E1-920D2C0008F0}" dt="2023-08-15T08:38:35.819" v="315"/>
          <ac:spMkLst>
            <pc:docMk/>
            <pc:sldMk cId="4292521876" sldId="424"/>
            <ac:spMk id="37" creationId="{07A98770-FEE6-E39F-570F-6A8A17F17074}"/>
          </ac:spMkLst>
        </pc:spChg>
        <pc:spChg chg="add del mod">
          <ac:chgData name="Soo Jackson" userId="1ab7e30f-7beb-4e09-a4d3-59a470a406b5" providerId="ADAL" clId="{582098A6-AE0D-4CA1-92E1-920D2C0008F0}" dt="2023-08-15T09:03:39.165" v="848" actId="478"/>
          <ac:spMkLst>
            <pc:docMk/>
            <pc:sldMk cId="4292521876" sldId="424"/>
            <ac:spMk id="38" creationId="{2D89DDF4-0FE6-7EB2-AE07-9FAA5319C5BD}"/>
          </ac:spMkLst>
        </pc:spChg>
        <pc:spChg chg="mod">
          <ac:chgData name="Soo Jackson" userId="1ab7e30f-7beb-4e09-a4d3-59a470a406b5" providerId="ADAL" clId="{582098A6-AE0D-4CA1-92E1-920D2C0008F0}" dt="2023-08-15T08:38:35.819" v="315"/>
          <ac:spMkLst>
            <pc:docMk/>
            <pc:sldMk cId="4292521876" sldId="424"/>
            <ac:spMk id="40" creationId="{6A90717E-EE0D-6917-098E-54FD9C1902DA}"/>
          </ac:spMkLst>
        </pc:spChg>
        <pc:spChg chg="mod">
          <ac:chgData name="Soo Jackson" userId="1ab7e30f-7beb-4e09-a4d3-59a470a406b5" providerId="ADAL" clId="{582098A6-AE0D-4CA1-92E1-920D2C0008F0}" dt="2023-08-15T08:38:35.819" v="315"/>
          <ac:spMkLst>
            <pc:docMk/>
            <pc:sldMk cId="4292521876" sldId="424"/>
            <ac:spMk id="41" creationId="{F2D3BE9B-689F-B384-BDE0-C6B070A00172}"/>
          </ac:spMkLst>
        </pc:spChg>
        <pc:spChg chg="mod">
          <ac:chgData name="Soo Jackson" userId="1ab7e30f-7beb-4e09-a4d3-59a470a406b5" providerId="ADAL" clId="{582098A6-AE0D-4CA1-92E1-920D2C0008F0}" dt="2023-08-15T08:38:35.819" v="315"/>
          <ac:spMkLst>
            <pc:docMk/>
            <pc:sldMk cId="4292521876" sldId="424"/>
            <ac:spMk id="42" creationId="{CFD45892-4FC7-AB51-7ED8-F50734B7C34D}"/>
          </ac:spMkLst>
        </pc:spChg>
        <pc:spChg chg="mod topLvl">
          <ac:chgData name="Soo Jackson" userId="1ab7e30f-7beb-4e09-a4d3-59a470a406b5" providerId="ADAL" clId="{582098A6-AE0D-4CA1-92E1-920D2C0008F0}" dt="2023-08-15T09:03:20.521" v="844" actId="164"/>
          <ac:spMkLst>
            <pc:docMk/>
            <pc:sldMk cId="4292521876" sldId="424"/>
            <ac:spMk id="44" creationId="{A1AC700B-3683-3B22-EF17-B711107A45C0}"/>
          </ac:spMkLst>
        </pc:spChg>
        <pc:spChg chg="mod topLvl">
          <ac:chgData name="Soo Jackson" userId="1ab7e30f-7beb-4e09-a4d3-59a470a406b5" providerId="ADAL" clId="{582098A6-AE0D-4CA1-92E1-920D2C0008F0}" dt="2023-08-15T09:03:20.521" v="844" actId="164"/>
          <ac:spMkLst>
            <pc:docMk/>
            <pc:sldMk cId="4292521876" sldId="424"/>
            <ac:spMk id="45" creationId="{6FA517B4-23D6-8168-8E26-8C6652BCDD2B}"/>
          </ac:spMkLst>
        </pc:spChg>
        <pc:spChg chg="mod topLvl">
          <ac:chgData name="Soo Jackson" userId="1ab7e30f-7beb-4e09-a4d3-59a470a406b5" providerId="ADAL" clId="{582098A6-AE0D-4CA1-92E1-920D2C0008F0}" dt="2023-08-15T09:03:20.521" v="844" actId="164"/>
          <ac:spMkLst>
            <pc:docMk/>
            <pc:sldMk cId="4292521876" sldId="424"/>
            <ac:spMk id="49" creationId="{B92E971E-D727-38DC-1E1D-BEDEDC171C33}"/>
          </ac:spMkLst>
        </pc:spChg>
        <pc:spChg chg="del mod topLvl">
          <ac:chgData name="Soo Jackson" userId="1ab7e30f-7beb-4e09-a4d3-59a470a406b5" providerId="ADAL" clId="{582098A6-AE0D-4CA1-92E1-920D2C0008F0}" dt="2023-08-15T09:03:41.942" v="849" actId="478"/>
          <ac:spMkLst>
            <pc:docMk/>
            <pc:sldMk cId="4292521876" sldId="424"/>
            <ac:spMk id="50" creationId="{33775382-4B53-DF20-F85D-DACDF641F7EA}"/>
          </ac:spMkLst>
        </pc:spChg>
        <pc:spChg chg="mod topLvl">
          <ac:chgData name="Soo Jackson" userId="1ab7e30f-7beb-4e09-a4d3-59a470a406b5" providerId="ADAL" clId="{582098A6-AE0D-4CA1-92E1-920D2C0008F0}" dt="2023-08-15T09:03:20.521" v="844" actId="164"/>
          <ac:spMkLst>
            <pc:docMk/>
            <pc:sldMk cId="4292521876" sldId="424"/>
            <ac:spMk id="51" creationId="{D3932045-2F7F-F20C-A570-67E0485C9299}"/>
          </ac:spMkLst>
        </pc:spChg>
        <pc:spChg chg="add mod">
          <ac:chgData name="Soo Jackson" userId="1ab7e30f-7beb-4e09-a4d3-59a470a406b5" providerId="ADAL" clId="{582098A6-AE0D-4CA1-92E1-920D2C0008F0}" dt="2023-08-18T10:17:35.695" v="3270" actId="1076"/>
          <ac:spMkLst>
            <pc:docMk/>
            <pc:sldMk cId="4292521876" sldId="424"/>
            <ac:spMk id="52" creationId="{36062857-DBB5-A53E-DBEC-857BD694BD1C}"/>
          </ac:spMkLst>
        </pc:spChg>
        <pc:spChg chg="add del mod">
          <ac:chgData name="Soo Jackson" userId="1ab7e30f-7beb-4e09-a4d3-59a470a406b5" providerId="ADAL" clId="{582098A6-AE0D-4CA1-92E1-920D2C0008F0}" dt="2023-08-15T08:41:19.467" v="392"/>
          <ac:spMkLst>
            <pc:docMk/>
            <pc:sldMk cId="4292521876" sldId="424"/>
            <ac:spMk id="53" creationId="{B5728AF6-DBA3-F98A-4268-E0CA187244AB}"/>
          </ac:spMkLst>
        </pc:spChg>
        <pc:spChg chg="add del mod">
          <ac:chgData name="Soo Jackson" userId="1ab7e30f-7beb-4e09-a4d3-59a470a406b5" providerId="ADAL" clId="{582098A6-AE0D-4CA1-92E1-920D2C0008F0}" dt="2023-08-15T08:41:33.225" v="394"/>
          <ac:spMkLst>
            <pc:docMk/>
            <pc:sldMk cId="4292521876" sldId="424"/>
            <ac:spMk id="54" creationId="{B9535EEB-D5E8-DE71-D7A2-56A2DA242450}"/>
          </ac:spMkLst>
        </pc:spChg>
        <pc:spChg chg="add mod">
          <ac:chgData name="Soo Jackson" userId="1ab7e30f-7beb-4e09-a4d3-59a470a406b5" providerId="ADAL" clId="{582098A6-AE0D-4CA1-92E1-920D2C0008F0}" dt="2023-08-18T10:18:31.319" v="3277" actId="1076"/>
          <ac:spMkLst>
            <pc:docMk/>
            <pc:sldMk cId="4292521876" sldId="424"/>
            <ac:spMk id="55" creationId="{647B86D3-2911-25A6-DAB5-992803094159}"/>
          </ac:spMkLst>
        </pc:spChg>
        <pc:spChg chg="add mod">
          <ac:chgData name="Soo Jackson" userId="1ab7e30f-7beb-4e09-a4d3-59a470a406b5" providerId="ADAL" clId="{582098A6-AE0D-4CA1-92E1-920D2C0008F0}" dt="2023-08-18T10:18:26.483" v="3276" actId="1076"/>
          <ac:spMkLst>
            <pc:docMk/>
            <pc:sldMk cId="4292521876" sldId="424"/>
            <ac:spMk id="56" creationId="{605129DA-D898-7BF5-238E-39DFB4F01D64}"/>
          </ac:spMkLst>
        </pc:spChg>
        <pc:spChg chg="add mod">
          <ac:chgData name="Soo Jackson" userId="1ab7e30f-7beb-4e09-a4d3-59a470a406b5" providerId="ADAL" clId="{582098A6-AE0D-4CA1-92E1-920D2C0008F0}" dt="2023-08-18T10:18:15.857" v="3274" actId="1076"/>
          <ac:spMkLst>
            <pc:docMk/>
            <pc:sldMk cId="4292521876" sldId="424"/>
            <ac:spMk id="57" creationId="{50AD1EFB-F88E-B5C8-C253-4E4EBFEBF942}"/>
          </ac:spMkLst>
        </pc:spChg>
        <pc:spChg chg="add mod">
          <ac:chgData name="Soo Jackson" userId="1ab7e30f-7beb-4e09-a4d3-59a470a406b5" providerId="ADAL" clId="{582098A6-AE0D-4CA1-92E1-920D2C0008F0}" dt="2023-08-15T09:03:20.521" v="844" actId="164"/>
          <ac:spMkLst>
            <pc:docMk/>
            <pc:sldMk cId="4292521876" sldId="424"/>
            <ac:spMk id="58" creationId="{12A65D37-2519-A718-2F64-9D4F6B4BA1BC}"/>
          </ac:spMkLst>
        </pc:spChg>
        <pc:spChg chg="mod topLvl">
          <ac:chgData name="Soo Jackson" userId="1ab7e30f-7beb-4e09-a4d3-59a470a406b5" providerId="ADAL" clId="{582098A6-AE0D-4CA1-92E1-920D2C0008F0}" dt="2023-08-15T09:05:41.669" v="879" actId="164"/>
          <ac:spMkLst>
            <pc:docMk/>
            <pc:sldMk cId="4292521876" sldId="424"/>
            <ac:spMk id="61" creationId="{AEFD2A1D-9E78-6AB2-97E6-805C3525C41B}"/>
          </ac:spMkLst>
        </pc:spChg>
        <pc:spChg chg="mod topLvl">
          <ac:chgData name="Soo Jackson" userId="1ab7e30f-7beb-4e09-a4d3-59a470a406b5" providerId="ADAL" clId="{582098A6-AE0D-4CA1-92E1-920D2C0008F0}" dt="2023-08-15T09:05:41.669" v="879" actId="164"/>
          <ac:spMkLst>
            <pc:docMk/>
            <pc:sldMk cId="4292521876" sldId="424"/>
            <ac:spMk id="62" creationId="{A14CD3B7-B796-D718-D198-35C526D2ABD7}"/>
          </ac:spMkLst>
        </pc:spChg>
        <pc:spChg chg="mod topLvl">
          <ac:chgData name="Soo Jackson" userId="1ab7e30f-7beb-4e09-a4d3-59a470a406b5" providerId="ADAL" clId="{582098A6-AE0D-4CA1-92E1-920D2C0008F0}" dt="2023-08-15T09:05:41.669" v="879" actId="164"/>
          <ac:spMkLst>
            <pc:docMk/>
            <pc:sldMk cId="4292521876" sldId="424"/>
            <ac:spMk id="64" creationId="{2D973B30-057F-8861-DB6B-DFD7A3D7C6C9}"/>
          </ac:spMkLst>
        </pc:spChg>
        <pc:spChg chg="mod topLvl">
          <ac:chgData name="Soo Jackson" userId="1ab7e30f-7beb-4e09-a4d3-59a470a406b5" providerId="ADAL" clId="{582098A6-AE0D-4CA1-92E1-920D2C0008F0}" dt="2023-08-15T09:05:41.669" v="879" actId="164"/>
          <ac:spMkLst>
            <pc:docMk/>
            <pc:sldMk cId="4292521876" sldId="424"/>
            <ac:spMk id="65" creationId="{03202BCC-D026-93D0-BB77-085B7E83A559}"/>
          </ac:spMkLst>
        </pc:spChg>
        <pc:spChg chg="del mod topLvl">
          <ac:chgData name="Soo Jackson" userId="1ab7e30f-7beb-4e09-a4d3-59a470a406b5" providerId="ADAL" clId="{582098A6-AE0D-4CA1-92E1-920D2C0008F0}" dt="2023-08-15T09:05:37.186" v="878" actId="478"/>
          <ac:spMkLst>
            <pc:docMk/>
            <pc:sldMk cId="4292521876" sldId="424"/>
            <ac:spMk id="66" creationId="{95791C6D-119B-60C8-7DF2-B5484FC74AE0}"/>
          </ac:spMkLst>
        </pc:spChg>
        <pc:spChg chg="mod topLvl">
          <ac:chgData name="Soo Jackson" userId="1ab7e30f-7beb-4e09-a4d3-59a470a406b5" providerId="ADAL" clId="{582098A6-AE0D-4CA1-92E1-920D2C0008F0}" dt="2023-08-15T09:05:15.711" v="873" actId="164"/>
          <ac:spMkLst>
            <pc:docMk/>
            <pc:sldMk cId="4292521876" sldId="424"/>
            <ac:spMk id="68" creationId="{4EC9F8E2-D05B-D202-E7E8-0462FEEBE03C}"/>
          </ac:spMkLst>
        </pc:spChg>
        <pc:spChg chg="mod topLvl">
          <ac:chgData name="Soo Jackson" userId="1ab7e30f-7beb-4e09-a4d3-59a470a406b5" providerId="ADAL" clId="{582098A6-AE0D-4CA1-92E1-920D2C0008F0}" dt="2023-08-15T09:05:15.711" v="873" actId="164"/>
          <ac:spMkLst>
            <pc:docMk/>
            <pc:sldMk cId="4292521876" sldId="424"/>
            <ac:spMk id="69" creationId="{2BAA9AD4-AF08-21DD-BC4A-FA1D9BC41FB2}"/>
          </ac:spMkLst>
        </pc:spChg>
        <pc:spChg chg="mod topLvl">
          <ac:chgData name="Soo Jackson" userId="1ab7e30f-7beb-4e09-a4d3-59a470a406b5" providerId="ADAL" clId="{582098A6-AE0D-4CA1-92E1-920D2C0008F0}" dt="2023-08-15T09:05:15.711" v="873" actId="164"/>
          <ac:spMkLst>
            <pc:docMk/>
            <pc:sldMk cId="4292521876" sldId="424"/>
            <ac:spMk id="70" creationId="{C3842AC0-9508-64B6-0511-4A731C8E7E53}"/>
          </ac:spMkLst>
        </pc:spChg>
        <pc:spChg chg="del mod topLvl">
          <ac:chgData name="Soo Jackson" userId="1ab7e30f-7beb-4e09-a4d3-59a470a406b5" providerId="ADAL" clId="{582098A6-AE0D-4CA1-92E1-920D2C0008F0}" dt="2023-08-15T09:05:07.201" v="871" actId="478"/>
          <ac:spMkLst>
            <pc:docMk/>
            <pc:sldMk cId="4292521876" sldId="424"/>
            <ac:spMk id="71" creationId="{54CE5658-49E9-DDF7-A091-67BD9B7B0618}"/>
          </ac:spMkLst>
        </pc:spChg>
        <pc:spChg chg="del mod topLvl">
          <ac:chgData name="Soo Jackson" userId="1ab7e30f-7beb-4e09-a4d3-59a470a406b5" providerId="ADAL" clId="{582098A6-AE0D-4CA1-92E1-920D2C0008F0}" dt="2023-08-15T09:05:05.156" v="870" actId="478"/>
          <ac:spMkLst>
            <pc:docMk/>
            <pc:sldMk cId="4292521876" sldId="424"/>
            <ac:spMk id="72" creationId="{FEEFAC15-6226-5901-0797-C7B840C59B10}"/>
          </ac:spMkLst>
        </pc:spChg>
        <pc:spChg chg="del mod topLvl">
          <ac:chgData name="Soo Jackson" userId="1ab7e30f-7beb-4e09-a4d3-59a470a406b5" providerId="ADAL" clId="{582098A6-AE0D-4CA1-92E1-920D2C0008F0}" dt="2023-08-15T09:04:50.426" v="867" actId="478"/>
          <ac:spMkLst>
            <pc:docMk/>
            <pc:sldMk cId="4292521876" sldId="424"/>
            <ac:spMk id="74" creationId="{17DA0C3D-12FD-EE66-0C8F-7CB89C9B841C}"/>
          </ac:spMkLst>
        </pc:spChg>
        <pc:spChg chg="mod topLvl">
          <ac:chgData name="Soo Jackson" userId="1ab7e30f-7beb-4e09-a4d3-59a470a406b5" providerId="ADAL" clId="{582098A6-AE0D-4CA1-92E1-920D2C0008F0}" dt="2023-08-15T09:04:55.494" v="868" actId="164"/>
          <ac:spMkLst>
            <pc:docMk/>
            <pc:sldMk cId="4292521876" sldId="424"/>
            <ac:spMk id="75" creationId="{7715BF22-EBC8-D238-EB35-CBC5BAE7884B}"/>
          </ac:spMkLst>
        </pc:spChg>
        <pc:spChg chg="mod topLvl">
          <ac:chgData name="Soo Jackson" userId="1ab7e30f-7beb-4e09-a4d3-59a470a406b5" providerId="ADAL" clId="{582098A6-AE0D-4CA1-92E1-920D2C0008F0}" dt="2023-08-15T09:04:55.494" v="868" actId="164"/>
          <ac:spMkLst>
            <pc:docMk/>
            <pc:sldMk cId="4292521876" sldId="424"/>
            <ac:spMk id="76" creationId="{D9DA1124-BE75-72CC-21C3-724C7CF088BB}"/>
          </ac:spMkLst>
        </pc:spChg>
        <pc:spChg chg="del mod topLvl">
          <ac:chgData name="Soo Jackson" userId="1ab7e30f-7beb-4e09-a4d3-59a470a406b5" providerId="ADAL" clId="{582098A6-AE0D-4CA1-92E1-920D2C0008F0}" dt="2023-08-15T09:04:48.776" v="866" actId="478"/>
          <ac:spMkLst>
            <pc:docMk/>
            <pc:sldMk cId="4292521876" sldId="424"/>
            <ac:spMk id="77" creationId="{F17EE771-62E9-61E7-2060-ACC3F9EDD967}"/>
          </ac:spMkLst>
        </pc:spChg>
        <pc:spChg chg="del mod topLvl">
          <ac:chgData name="Soo Jackson" userId="1ab7e30f-7beb-4e09-a4d3-59a470a406b5" providerId="ADAL" clId="{582098A6-AE0D-4CA1-92E1-920D2C0008F0}" dt="2023-08-15T09:04:47.197" v="865" actId="478"/>
          <ac:spMkLst>
            <pc:docMk/>
            <pc:sldMk cId="4292521876" sldId="424"/>
            <ac:spMk id="78" creationId="{6AF4C089-0690-611F-FAD8-8B348CAB905B}"/>
          </ac:spMkLst>
        </pc:spChg>
        <pc:spChg chg="del mod topLvl">
          <ac:chgData name="Soo Jackson" userId="1ab7e30f-7beb-4e09-a4d3-59a470a406b5" providerId="ADAL" clId="{582098A6-AE0D-4CA1-92E1-920D2C0008F0}" dt="2023-08-15T09:04:27.141" v="861" actId="478"/>
          <ac:spMkLst>
            <pc:docMk/>
            <pc:sldMk cId="4292521876" sldId="424"/>
            <ac:spMk id="80" creationId="{BC711904-F148-67C8-DE18-EE400D2069DD}"/>
          </ac:spMkLst>
        </pc:spChg>
        <pc:spChg chg="del mod topLvl">
          <ac:chgData name="Soo Jackson" userId="1ab7e30f-7beb-4e09-a4d3-59a470a406b5" providerId="ADAL" clId="{582098A6-AE0D-4CA1-92E1-920D2C0008F0}" dt="2023-08-15T09:04:28.910" v="862" actId="478"/>
          <ac:spMkLst>
            <pc:docMk/>
            <pc:sldMk cId="4292521876" sldId="424"/>
            <ac:spMk id="81" creationId="{4EDD9E78-2B24-9EE4-B2D4-00ED4EFDC58A}"/>
          </ac:spMkLst>
        </pc:spChg>
        <pc:spChg chg="mod topLvl">
          <ac:chgData name="Soo Jackson" userId="1ab7e30f-7beb-4e09-a4d3-59a470a406b5" providerId="ADAL" clId="{582098A6-AE0D-4CA1-92E1-920D2C0008F0}" dt="2023-08-15T09:11:43.456" v="1026" actId="1076"/>
          <ac:spMkLst>
            <pc:docMk/>
            <pc:sldMk cId="4292521876" sldId="424"/>
            <ac:spMk id="82" creationId="{B5311786-D910-394B-D0DC-4D8730DD4C76}"/>
          </ac:spMkLst>
        </pc:spChg>
        <pc:spChg chg="del mod topLvl">
          <ac:chgData name="Soo Jackson" userId="1ab7e30f-7beb-4e09-a4d3-59a470a406b5" providerId="ADAL" clId="{582098A6-AE0D-4CA1-92E1-920D2C0008F0}" dt="2023-08-15T09:04:25.433" v="860" actId="478"/>
          <ac:spMkLst>
            <pc:docMk/>
            <pc:sldMk cId="4292521876" sldId="424"/>
            <ac:spMk id="83" creationId="{74E454C1-F6EC-8BC1-2E73-64FA6DC11798}"/>
          </ac:spMkLst>
        </pc:spChg>
        <pc:spChg chg="del mod topLvl">
          <ac:chgData name="Soo Jackson" userId="1ab7e30f-7beb-4e09-a4d3-59a470a406b5" providerId="ADAL" clId="{582098A6-AE0D-4CA1-92E1-920D2C0008F0}" dt="2023-08-15T09:04:23.885" v="859" actId="478"/>
          <ac:spMkLst>
            <pc:docMk/>
            <pc:sldMk cId="4292521876" sldId="424"/>
            <ac:spMk id="84" creationId="{01A5AE8B-6EEE-A637-D9DB-A5535318C84E}"/>
          </ac:spMkLst>
        </pc:spChg>
        <pc:grpChg chg="add mod">
          <ac:chgData name="Soo Jackson" userId="1ab7e30f-7beb-4e09-a4d3-59a470a406b5" providerId="ADAL" clId="{582098A6-AE0D-4CA1-92E1-920D2C0008F0}" dt="2023-08-15T09:11:43.456" v="1026" actId="1076"/>
          <ac:grpSpMkLst>
            <pc:docMk/>
            <pc:sldMk cId="4292521876" sldId="424"/>
            <ac:grpSpMk id="5" creationId="{6519951D-02B4-3D1B-F637-6C09943AF2E7}"/>
          </ac:grpSpMkLst>
        </pc:grpChg>
        <pc:grpChg chg="add del mod">
          <ac:chgData name="Soo Jackson" userId="1ab7e30f-7beb-4e09-a4d3-59a470a406b5" providerId="ADAL" clId="{582098A6-AE0D-4CA1-92E1-920D2C0008F0}" dt="2023-08-15T09:02:28.227" v="840" actId="165"/>
          <ac:grpSpMkLst>
            <pc:docMk/>
            <pc:sldMk cId="4292521876" sldId="424"/>
            <ac:grpSpMk id="13" creationId="{824164EA-BD00-02C3-3E9A-3E00D0E48058}"/>
          </ac:grpSpMkLst>
        </pc:grpChg>
        <pc:grpChg chg="add mod">
          <ac:chgData name="Soo Jackson" userId="1ab7e30f-7beb-4e09-a4d3-59a470a406b5" providerId="ADAL" clId="{582098A6-AE0D-4CA1-92E1-920D2C0008F0}" dt="2023-08-15T09:11:43.456" v="1026" actId="1076"/>
          <ac:grpSpMkLst>
            <pc:docMk/>
            <pc:sldMk cId="4292521876" sldId="424"/>
            <ac:grpSpMk id="16" creationId="{AAF2F328-ED88-23B0-0FD1-202C629229D3}"/>
          </ac:grpSpMkLst>
        </pc:grpChg>
        <pc:grpChg chg="add mod">
          <ac:chgData name="Soo Jackson" userId="1ab7e30f-7beb-4e09-a4d3-59a470a406b5" providerId="ADAL" clId="{582098A6-AE0D-4CA1-92E1-920D2C0008F0}" dt="2023-08-15T09:11:43.456" v="1026" actId="1076"/>
          <ac:grpSpMkLst>
            <pc:docMk/>
            <pc:sldMk cId="4292521876" sldId="424"/>
            <ac:grpSpMk id="22" creationId="{47A06DE2-A0F6-CF7A-D531-5F3388C337F9}"/>
          </ac:grpSpMkLst>
        </pc:grpChg>
        <pc:grpChg chg="add del mod">
          <ac:chgData name="Soo Jackson" userId="1ab7e30f-7beb-4e09-a4d3-59a470a406b5" providerId="ADAL" clId="{582098A6-AE0D-4CA1-92E1-920D2C0008F0}" dt="2023-08-15T09:03:50.713" v="850" actId="478"/>
          <ac:grpSpMkLst>
            <pc:docMk/>
            <pc:sldMk cId="4292521876" sldId="424"/>
            <ac:grpSpMk id="27" creationId="{B8A78F2B-9525-0723-3600-0732F86971F1}"/>
          </ac:grpSpMkLst>
        </pc:grpChg>
        <pc:grpChg chg="add del mod">
          <ac:chgData name="Soo Jackson" userId="1ab7e30f-7beb-4e09-a4d3-59a470a406b5" providerId="ADAL" clId="{582098A6-AE0D-4CA1-92E1-920D2C0008F0}" dt="2023-08-15T09:03:50.713" v="850" actId="478"/>
          <ac:grpSpMkLst>
            <pc:docMk/>
            <pc:sldMk cId="4292521876" sldId="424"/>
            <ac:grpSpMk id="35" creationId="{529971BD-06FA-130C-DB48-2BE56EB6DAA4}"/>
          </ac:grpSpMkLst>
        </pc:grpChg>
        <pc:grpChg chg="add del mod">
          <ac:chgData name="Soo Jackson" userId="1ab7e30f-7beb-4e09-a4d3-59a470a406b5" providerId="ADAL" clId="{582098A6-AE0D-4CA1-92E1-920D2C0008F0}" dt="2023-08-15T09:03:50.713" v="850" actId="478"/>
          <ac:grpSpMkLst>
            <pc:docMk/>
            <pc:sldMk cId="4292521876" sldId="424"/>
            <ac:grpSpMk id="39" creationId="{E7DD399F-1A17-8FBC-B7FB-1F5315FDB4FA}"/>
          </ac:grpSpMkLst>
        </pc:grpChg>
        <pc:grpChg chg="add del mod">
          <ac:chgData name="Soo Jackson" userId="1ab7e30f-7beb-4e09-a4d3-59a470a406b5" providerId="ADAL" clId="{582098A6-AE0D-4CA1-92E1-920D2C0008F0}" dt="2023-08-15T09:02:11.813" v="838" actId="165"/>
          <ac:grpSpMkLst>
            <pc:docMk/>
            <pc:sldMk cId="4292521876" sldId="424"/>
            <ac:grpSpMk id="43" creationId="{8B034C86-886B-268F-9BA3-2DA7F82AFB95}"/>
          </ac:grpSpMkLst>
        </pc:grpChg>
        <pc:grpChg chg="add mod">
          <ac:chgData name="Soo Jackson" userId="1ab7e30f-7beb-4e09-a4d3-59a470a406b5" providerId="ADAL" clId="{582098A6-AE0D-4CA1-92E1-920D2C0008F0}" dt="2023-08-15T09:11:43.456" v="1026" actId="1076"/>
          <ac:grpSpMkLst>
            <pc:docMk/>
            <pc:sldMk cId="4292521876" sldId="424"/>
            <ac:grpSpMk id="59" creationId="{E5A5D85E-271D-82DC-01FA-46DAC1C139A4}"/>
          </ac:grpSpMkLst>
        </pc:grpChg>
        <pc:grpChg chg="add del mod">
          <ac:chgData name="Soo Jackson" userId="1ab7e30f-7beb-4e09-a4d3-59a470a406b5" providerId="ADAL" clId="{582098A6-AE0D-4CA1-92E1-920D2C0008F0}" dt="2023-08-15T09:05:34.046" v="877" actId="165"/>
          <ac:grpSpMkLst>
            <pc:docMk/>
            <pc:sldMk cId="4292521876" sldId="424"/>
            <ac:grpSpMk id="60" creationId="{E3DE5277-1B1F-7B4E-2B89-8169607BD760}"/>
          </ac:grpSpMkLst>
        </pc:grpChg>
        <pc:grpChg chg="del mod">
          <ac:chgData name="Soo Jackson" userId="1ab7e30f-7beb-4e09-a4d3-59a470a406b5" providerId="ADAL" clId="{582098A6-AE0D-4CA1-92E1-920D2C0008F0}" dt="2023-08-15T08:38:49.542" v="318" actId="478"/>
          <ac:grpSpMkLst>
            <pc:docMk/>
            <pc:sldMk cId="4292521876" sldId="424"/>
            <ac:grpSpMk id="63" creationId="{0A98573B-4FAC-4AC0-EE2D-8F6E5E5266B0}"/>
          </ac:grpSpMkLst>
        </pc:grpChg>
        <pc:grpChg chg="add del mod">
          <ac:chgData name="Soo Jackson" userId="1ab7e30f-7beb-4e09-a4d3-59a470a406b5" providerId="ADAL" clId="{582098A6-AE0D-4CA1-92E1-920D2C0008F0}" dt="2023-08-15T09:05:01.995" v="869" actId="165"/>
          <ac:grpSpMkLst>
            <pc:docMk/>
            <pc:sldMk cId="4292521876" sldId="424"/>
            <ac:grpSpMk id="67" creationId="{36DC0C08-9D89-65E1-6F31-319E46A993D3}"/>
          </ac:grpSpMkLst>
        </pc:grpChg>
        <pc:grpChg chg="add del mod">
          <ac:chgData name="Soo Jackson" userId="1ab7e30f-7beb-4e09-a4d3-59a470a406b5" providerId="ADAL" clId="{582098A6-AE0D-4CA1-92E1-920D2C0008F0}" dt="2023-08-15T09:04:41.763" v="864" actId="165"/>
          <ac:grpSpMkLst>
            <pc:docMk/>
            <pc:sldMk cId="4292521876" sldId="424"/>
            <ac:grpSpMk id="73" creationId="{A22346FF-478D-6B6D-29E9-4C3DF6EAD360}"/>
          </ac:grpSpMkLst>
        </pc:grpChg>
        <pc:grpChg chg="add del mod">
          <ac:chgData name="Soo Jackson" userId="1ab7e30f-7beb-4e09-a4d3-59a470a406b5" providerId="ADAL" clId="{582098A6-AE0D-4CA1-92E1-920D2C0008F0}" dt="2023-08-15T09:04:19.559" v="858" actId="165"/>
          <ac:grpSpMkLst>
            <pc:docMk/>
            <pc:sldMk cId="4292521876" sldId="424"/>
            <ac:grpSpMk id="79" creationId="{BB9D7BAE-30E4-75FC-1E64-1C3D7529B457}"/>
          </ac:grpSpMkLst>
        </pc:grpChg>
        <pc:grpChg chg="add mod">
          <ac:chgData name="Soo Jackson" userId="1ab7e30f-7beb-4e09-a4d3-59a470a406b5" providerId="ADAL" clId="{582098A6-AE0D-4CA1-92E1-920D2C0008F0}" dt="2023-08-15T09:11:43.456" v="1026" actId="1076"/>
          <ac:grpSpMkLst>
            <pc:docMk/>
            <pc:sldMk cId="4292521876" sldId="424"/>
            <ac:grpSpMk id="85" creationId="{2FB95ADC-EFBB-6939-C54A-DC7D5EBB3227}"/>
          </ac:grpSpMkLst>
        </pc:grpChg>
        <pc:grpChg chg="add mod">
          <ac:chgData name="Soo Jackson" userId="1ab7e30f-7beb-4e09-a4d3-59a470a406b5" providerId="ADAL" clId="{582098A6-AE0D-4CA1-92E1-920D2C0008F0}" dt="2023-08-15T09:11:43.456" v="1026" actId="1076"/>
          <ac:grpSpMkLst>
            <pc:docMk/>
            <pc:sldMk cId="4292521876" sldId="424"/>
            <ac:grpSpMk id="86" creationId="{F40146CB-2DB4-04AF-7E58-C7B0A772FC90}"/>
          </ac:grpSpMkLst>
        </pc:grpChg>
        <pc:grpChg chg="add mod">
          <ac:chgData name="Soo Jackson" userId="1ab7e30f-7beb-4e09-a4d3-59a470a406b5" providerId="ADAL" clId="{582098A6-AE0D-4CA1-92E1-920D2C0008F0}" dt="2023-08-15T09:11:43.456" v="1026" actId="1076"/>
          <ac:grpSpMkLst>
            <pc:docMk/>
            <pc:sldMk cId="4292521876" sldId="424"/>
            <ac:grpSpMk id="87" creationId="{C94713D7-B9A7-4E00-B980-6FE9DD05A9E4}"/>
          </ac:grpSpMkLst>
        </pc:grpChg>
      </pc:sldChg>
      <pc:sldChg chg="addSp delSp modSp add mod delAnim modAnim">
        <pc:chgData name="Soo Jackson" userId="1ab7e30f-7beb-4e09-a4d3-59a470a406b5" providerId="ADAL" clId="{582098A6-AE0D-4CA1-92E1-920D2C0008F0}" dt="2023-08-18T12:04:03.203" v="3489" actId="20577"/>
        <pc:sldMkLst>
          <pc:docMk/>
          <pc:sldMk cId="52045122" sldId="425"/>
        </pc:sldMkLst>
        <pc:spChg chg="del">
          <ac:chgData name="Soo Jackson" userId="1ab7e30f-7beb-4e09-a4d3-59a470a406b5" providerId="ADAL" clId="{582098A6-AE0D-4CA1-92E1-920D2C0008F0}" dt="2023-08-15T09:07:39.266" v="899" actId="478"/>
          <ac:spMkLst>
            <pc:docMk/>
            <pc:sldMk cId="52045122" sldId="425"/>
            <ac:spMk id="2" creationId="{B77E32DE-DF80-3D09-459B-982EC8C182D9}"/>
          </ac:spMkLst>
        </pc:spChg>
        <pc:spChg chg="mod">
          <ac:chgData name="Soo Jackson" userId="1ab7e30f-7beb-4e09-a4d3-59a470a406b5" providerId="ADAL" clId="{582098A6-AE0D-4CA1-92E1-920D2C0008F0}" dt="2023-08-15T09:22:08.704" v="1208" actId="1076"/>
          <ac:spMkLst>
            <pc:docMk/>
            <pc:sldMk cId="52045122" sldId="425"/>
            <ac:spMk id="6" creationId="{55DE5789-D5EE-9908-082A-A309989FF235}"/>
          </ac:spMkLst>
        </pc:spChg>
        <pc:spChg chg="mod">
          <ac:chgData name="Soo Jackson" userId="1ab7e30f-7beb-4e09-a4d3-59a470a406b5" providerId="ADAL" clId="{582098A6-AE0D-4CA1-92E1-920D2C0008F0}" dt="2023-08-15T09:07:51.569" v="900"/>
          <ac:spMkLst>
            <pc:docMk/>
            <pc:sldMk cId="52045122" sldId="425"/>
            <ac:spMk id="9" creationId="{7C994AA6-5BDE-F875-6612-1DC5546BA63C}"/>
          </ac:spMkLst>
        </pc:spChg>
        <pc:spChg chg="mod">
          <ac:chgData name="Soo Jackson" userId="1ab7e30f-7beb-4e09-a4d3-59a470a406b5" providerId="ADAL" clId="{582098A6-AE0D-4CA1-92E1-920D2C0008F0}" dt="2023-08-15T09:07:51.569" v="900"/>
          <ac:spMkLst>
            <pc:docMk/>
            <pc:sldMk cId="52045122" sldId="425"/>
            <ac:spMk id="10" creationId="{B3F4CAB6-8476-093F-C071-759C89A0F332}"/>
          </ac:spMkLst>
        </pc:spChg>
        <pc:spChg chg="mod">
          <ac:chgData name="Soo Jackson" userId="1ab7e30f-7beb-4e09-a4d3-59a470a406b5" providerId="ADAL" clId="{582098A6-AE0D-4CA1-92E1-920D2C0008F0}" dt="2023-08-15T09:07:51.569" v="900"/>
          <ac:spMkLst>
            <pc:docMk/>
            <pc:sldMk cId="52045122" sldId="425"/>
            <ac:spMk id="32" creationId="{1D5BD2F5-9068-A5C3-9465-5D5CA992972D}"/>
          </ac:spMkLst>
        </pc:spChg>
        <pc:spChg chg="mod">
          <ac:chgData name="Soo Jackson" userId="1ab7e30f-7beb-4e09-a4d3-59a470a406b5" providerId="ADAL" clId="{582098A6-AE0D-4CA1-92E1-920D2C0008F0}" dt="2023-08-15T09:07:51.569" v="900"/>
          <ac:spMkLst>
            <pc:docMk/>
            <pc:sldMk cId="52045122" sldId="425"/>
            <ac:spMk id="33" creationId="{AD46A969-B605-AC99-FA02-00EA501DCAE8}"/>
          </ac:spMkLst>
        </pc:spChg>
        <pc:spChg chg="mod">
          <ac:chgData name="Soo Jackson" userId="1ab7e30f-7beb-4e09-a4d3-59a470a406b5" providerId="ADAL" clId="{582098A6-AE0D-4CA1-92E1-920D2C0008F0}" dt="2023-08-15T09:07:51.569" v="900"/>
          <ac:spMkLst>
            <pc:docMk/>
            <pc:sldMk cId="52045122" sldId="425"/>
            <ac:spMk id="34" creationId="{CB9C9506-AEFA-1797-53E6-08D1AB62074A}"/>
          </ac:spMkLst>
        </pc:spChg>
        <pc:spChg chg="del">
          <ac:chgData name="Soo Jackson" userId="1ab7e30f-7beb-4e09-a4d3-59a470a406b5" providerId="ADAL" clId="{582098A6-AE0D-4CA1-92E1-920D2C0008F0}" dt="2023-08-15T09:01:03.644" v="836" actId="478"/>
          <ac:spMkLst>
            <pc:docMk/>
            <pc:sldMk cId="52045122" sldId="425"/>
            <ac:spMk id="38" creationId="{2D89DDF4-0FE6-7EB2-AE07-9FAA5319C5BD}"/>
          </ac:spMkLst>
        </pc:spChg>
        <pc:spChg chg="del">
          <ac:chgData name="Soo Jackson" userId="1ab7e30f-7beb-4e09-a4d3-59a470a406b5" providerId="ADAL" clId="{582098A6-AE0D-4CA1-92E1-920D2C0008F0}" dt="2023-08-15T09:07:35.002" v="898" actId="478"/>
          <ac:spMkLst>
            <pc:docMk/>
            <pc:sldMk cId="52045122" sldId="425"/>
            <ac:spMk id="45" creationId="{6FA517B4-23D6-8168-8E26-8C6652BCDD2B}"/>
          </ac:spMkLst>
        </pc:spChg>
        <pc:spChg chg="mod">
          <ac:chgData name="Soo Jackson" userId="1ab7e30f-7beb-4e09-a4d3-59a470a406b5" providerId="ADAL" clId="{582098A6-AE0D-4CA1-92E1-920D2C0008F0}" dt="2023-08-15T09:07:51.569" v="900"/>
          <ac:spMkLst>
            <pc:docMk/>
            <pc:sldMk cId="52045122" sldId="425"/>
            <ac:spMk id="46" creationId="{F6EC35CC-332F-7D3C-2E7D-E063FE3B36CC}"/>
          </ac:spMkLst>
        </pc:spChg>
        <pc:spChg chg="add mod">
          <ac:chgData name="Soo Jackson" userId="1ab7e30f-7beb-4e09-a4d3-59a470a406b5" providerId="ADAL" clId="{582098A6-AE0D-4CA1-92E1-920D2C0008F0}" dt="2023-08-15T09:08:52.249" v="907" actId="164"/>
          <ac:spMkLst>
            <pc:docMk/>
            <pc:sldMk cId="52045122" sldId="425"/>
            <ac:spMk id="47" creationId="{3DFA40A8-8A59-6D67-F479-93D05B45E94D}"/>
          </ac:spMkLst>
        </pc:spChg>
        <pc:spChg chg="add mod">
          <ac:chgData name="Soo Jackson" userId="1ab7e30f-7beb-4e09-a4d3-59a470a406b5" providerId="ADAL" clId="{582098A6-AE0D-4CA1-92E1-920D2C0008F0}" dt="2023-08-15T09:08:52.249" v="907" actId="164"/>
          <ac:spMkLst>
            <pc:docMk/>
            <pc:sldMk cId="52045122" sldId="425"/>
            <ac:spMk id="48" creationId="{E1520A6C-0549-EA28-649D-93793077DE05}"/>
          </ac:spMkLst>
        </pc:spChg>
        <pc:spChg chg="del">
          <ac:chgData name="Soo Jackson" userId="1ab7e30f-7beb-4e09-a4d3-59a470a406b5" providerId="ADAL" clId="{582098A6-AE0D-4CA1-92E1-920D2C0008F0}" dt="2023-08-15T09:00:34.520" v="835" actId="478"/>
          <ac:spMkLst>
            <pc:docMk/>
            <pc:sldMk cId="52045122" sldId="425"/>
            <ac:spMk id="52" creationId="{36062857-DBB5-A53E-DBEC-857BD694BD1C}"/>
          </ac:spMkLst>
        </pc:spChg>
        <pc:spChg chg="add mod">
          <ac:chgData name="Soo Jackson" userId="1ab7e30f-7beb-4e09-a4d3-59a470a406b5" providerId="ADAL" clId="{582098A6-AE0D-4CA1-92E1-920D2C0008F0}" dt="2023-08-15T09:08:52.249" v="907" actId="164"/>
          <ac:spMkLst>
            <pc:docMk/>
            <pc:sldMk cId="52045122" sldId="425"/>
            <ac:spMk id="53" creationId="{E0C7FA3A-E4A8-D7C9-E18B-A20D90C4A636}"/>
          </ac:spMkLst>
        </pc:spChg>
        <pc:spChg chg="add mod">
          <ac:chgData name="Soo Jackson" userId="1ab7e30f-7beb-4e09-a4d3-59a470a406b5" providerId="ADAL" clId="{582098A6-AE0D-4CA1-92E1-920D2C0008F0}" dt="2023-08-15T09:08:52.249" v="907" actId="164"/>
          <ac:spMkLst>
            <pc:docMk/>
            <pc:sldMk cId="52045122" sldId="425"/>
            <ac:spMk id="54" creationId="{B7168B21-C2AE-CCBE-F789-3BFE604F9DD9}"/>
          </ac:spMkLst>
        </pc:spChg>
        <pc:spChg chg="mod">
          <ac:chgData name="Soo Jackson" userId="1ab7e30f-7beb-4e09-a4d3-59a470a406b5" providerId="ADAL" clId="{582098A6-AE0D-4CA1-92E1-920D2C0008F0}" dt="2023-08-18T12:04:03.203" v="3489" actId="20577"/>
          <ac:spMkLst>
            <pc:docMk/>
            <pc:sldMk cId="52045122" sldId="425"/>
            <ac:spMk id="55" creationId="{647B86D3-2911-25A6-DAB5-992803094159}"/>
          </ac:spMkLst>
        </pc:spChg>
        <pc:spChg chg="mod">
          <ac:chgData name="Soo Jackson" userId="1ab7e30f-7beb-4e09-a4d3-59a470a406b5" providerId="ADAL" clId="{582098A6-AE0D-4CA1-92E1-920D2C0008F0}" dt="2023-08-18T10:19:44.401" v="3289" actId="20577"/>
          <ac:spMkLst>
            <pc:docMk/>
            <pc:sldMk cId="52045122" sldId="425"/>
            <ac:spMk id="56" creationId="{605129DA-D898-7BF5-238E-39DFB4F01D64}"/>
          </ac:spMkLst>
        </pc:spChg>
        <pc:spChg chg="mod">
          <ac:chgData name="Soo Jackson" userId="1ab7e30f-7beb-4e09-a4d3-59a470a406b5" providerId="ADAL" clId="{582098A6-AE0D-4CA1-92E1-920D2C0008F0}" dt="2023-08-15T09:30:29.720" v="1603" actId="1076"/>
          <ac:spMkLst>
            <pc:docMk/>
            <pc:sldMk cId="52045122" sldId="425"/>
            <ac:spMk id="57" creationId="{50AD1EFB-F88E-B5C8-C253-4E4EBFEBF942}"/>
          </ac:spMkLst>
        </pc:spChg>
        <pc:spChg chg="add mod">
          <ac:chgData name="Soo Jackson" userId="1ab7e30f-7beb-4e09-a4d3-59a470a406b5" providerId="ADAL" clId="{582098A6-AE0D-4CA1-92E1-920D2C0008F0}" dt="2023-08-15T09:08:52.249" v="907" actId="164"/>
          <ac:spMkLst>
            <pc:docMk/>
            <pc:sldMk cId="52045122" sldId="425"/>
            <ac:spMk id="58" creationId="{A7448565-3E00-72A5-405C-325F03B8613C}"/>
          </ac:spMkLst>
        </pc:spChg>
        <pc:spChg chg="add mod">
          <ac:chgData name="Soo Jackson" userId="1ab7e30f-7beb-4e09-a4d3-59a470a406b5" providerId="ADAL" clId="{582098A6-AE0D-4CA1-92E1-920D2C0008F0}" dt="2023-08-15T09:08:52.249" v="907" actId="164"/>
          <ac:spMkLst>
            <pc:docMk/>
            <pc:sldMk cId="52045122" sldId="425"/>
            <ac:spMk id="59" creationId="{13996D76-D8C1-6B06-482E-E77740C9AC7D}"/>
          </ac:spMkLst>
        </pc:spChg>
        <pc:spChg chg="add mod">
          <ac:chgData name="Soo Jackson" userId="1ab7e30f-7beb-4e09-a4d3-59a470a406b5" providerId="ADAL" clId="{582098A6-AE0D-4CA1-92E1-920D2C0008F0}" dt="2023-08-15T09:08:52.249" v="907" actId="164"/>
          <ac:spMkLst>
            <pc:docMk/>
            <pc:sldMk cId="52045122" sldId="425"/>
            <ac:spMk id="60" creationId="{5C1C94B3-2D9E-FC56-520A-83B7D43F82B5}"/>
          </ac:spMkLst>
        </pc:spChg>
        <pc:spChg chg="add mod">
          <ac:chgData name="Soo Jackson" userId="1ab7e30f-7beb-4e09-a4d3-59a470a406b5" providerId="ADAL" clId="{582098A6-AE0D-4CA1-92E1-920D2C0008F0}" dt="2023-08-15T09:14:20.695" v="1093" actId="1076"/>
          <ac:spMkLst>
            <pc:docMk/>
            <pc:sldMk cId="52045122" sldId="425"/>
            <ac:spMk id="62" creationId="{6C898680-F8C4-99BE-1F99-488C85FF2644}"/>
          </ac:spMkLst>
        </pc:spChg>
        <pc:spChg chg="add mod">
          <ac:chgData name="Soo Jackson" userId="1ab7e30f-7beb-4e09-a4d3-59a470a406b5" providerId="ADAL" clId="{582098A6-AE0D-4CA1-92E1-920D2C0008F0}" dt="2023-08-15T09:15:05.326" v="1105" actId="122"/>
          <ac:spMkLst>
            <pc:docMk/>
            <pc:sldMk cId="52045122" sldId="425"/>
            <ac:spMk id="63" creationId="{7F14830E-6719-73D7-AF4E-EB6E40266C14}"/>
          </ac:spMkLst>
        </pc:spChg>
        <pc:spChg chg="mod">
          <ac:chgData name="Soo Jackson" userId="1ab7e30f-7beb-4e09-a4d3-59a470a406b5" providerId="ADAL" clId="{582098A6-AE0D-4CA1-92E1-920D2C0008F0}" dt="2023-08-15T09:14:13.397" v="1091"/>
          <ac:spMkLst>
            <pc:docMk/>
            <pc:sldMk cId="52045122" sldId="425"/>
            <ac:spMk id="65" creationId="{0DA4CEFE-289A-A374-F28B-C6532831B886}"/>
          </ac:spMkLst>
        </pc:spChg>
        <pc:spChg chg="mod">
          <ac:chgData name="Soo Jackson" userId="1ab7e30f-7beb-4e09-a4d3-59a470a406b5" providerId="ADAL" clId="{582098A6-AE0D-4CA1-92E1-920D2C0008F0}" dt="2023-08-15T09:14:13.397" v="1091"/>
          <ac:spMkLst>
            <pc:docMk/>
            <pc:sldMk cId="52045122" sldId="425"/>
            <ac:spMk id="66" creationId="{41368EDD-2788-4BCE-ECCE-0D7B52A6C82B}"/>
          </ac:spMkLst>
        </pc:spChg>
        <pc:spChg chg="mod">
          <ac:chgData name="Soo Jackson" userId="1ab7e30f-7beb-4e09-a4d3-59a470a406b5" providerId="ADAL" clId="{582098A6-AE0D-4CA1-92E1-920D2C0008F0}" dt="2023-08-15T09:14:13.397" v="1091"/>
          <ac:spMkLst>
            <pc:docMk/>
            <pc:sldMk cId="52045122" sldId="425"/>
            <ac:spMk id="67" creationId="{89B45FF8-B5D8-0527-D1A4-3D2E234C9D02}"/>
          </ac:spMkLst>
        </pc:spChg>
        <pc:spChg chg="mod">
          <ac:chgData name="Soo Jackson" userId="1ab7e30f-7beb-4e09-a4d3-59a470a406b5" providerId="ADAL" clId="{582098A6-AE0D-4CA1-92E1-920D2C0008F0}" dt="2023-08-15T09:14:13.397" v="1091"/>
          <ac:spMkLst>
            <pc:docMk/>
            <pc:sldMk cId="52045122" sldId="425"/>
            <ac:spMk id="68" creationId="{8344D949-34AE-FF1A-F689-4CE9A940AB4B}"/>
          </ac:spMkLst>
        </pc:spChg>
        <pc:spChg chg="mod">
          <ac:chgData name="Soo Jackson" userId="1ab7e30f-7beb-4e09-a4d3-59a470a406b5" providerId="ADAL" clId="{582098A6-AE0D-4CA1-92E1-920D2C0008F0}" dt="2023-08-15T09:14:13.397" v="1091"/>
          <ac:spMkLst>
            <pc:docMk/>
            <pc:sldMk cId="52045122" sldId="425"/>
            <ac:spMk id="69" creationId="{E8445F8B-1FF7-AF28-B1C8-F9CD6BFF4082}"/>
          </ac:spMkLst>
        </pc:spChg>
        <pc:spChg chg="mod">
          <ac:chgData name="Soo Jackson" userId="1ab7e30f-7beb-4e09-a4d3-59a470a406b5" providerId="ADAL" clId="{582098A6-AE0D-4CA1-92E1-920D2C0008F0}" dt="2023-08-15T09:14:13.397" v="1091"/>
          <ac:spMkLst>
            <pc:docMk/>
            <pc:sldMk cId="52045122" sldId="425"/>
            <ac:spMk id="70" creationId="{B71955CA-D66D-7AC7-FCD4-7087EC621D30}"/>
          </ac:spMkLst>
        </pc:spChg>
        <pc:spChg chg="mod">
          <ac:chgData name="Soo Jackson" userId="1ab7e30f-7beb-4e09-a4d3-59a470a406b5" providerId="ADAL" clId="{582098A6-AE0D-4CA1-92E1-920D2C0008F0}" dt="2023-08-15T09:14:13.397" v="1091"/>
          <ac:spMkLst>
            <pc:docMk/>
            <pc:sldMk cId="52045122" sldId="425"/>
            <ac:spMk id="71" creationId="{A0618B53-FC14-A587-5E1F-FB3269CC2808}"/>
          </ac:spMkLst>
        </pc:spChg>
        <pc:spChg chg="add mod">
          <ac:chgData name="Soo Jackson" userId="1ab7e30f-7beb-4e09-a4d3-59a470a406b5" providerId="ADAL" clId="{582098A6-AE0D-4CA1-92E1-920D2C0008F0}" dt="2023-08-15T09:14:43.432" v="1096" actId="207"/>
          <ac:spMkLst>
            <pc:docMk/>
            <pc:sldMk cId="52045122" sldId="425"/>
            <ac:spMk id="72" creationId="{A6E24F9B-D80E-8058-A8B6-60E754105783}"/>
          </ac:spMkLst>
        </pc:spChg>
        <pc:grpChg chg="add mod">
          <ac:chgData name="Soo Jackson" userId="1ab7e30f-7beb-4e09-a4d3-59a470a406b5" providerId="ADAL" clId="{582098A6-AE0D-4CA1-92E1-920D2C0008F0}" dt="2023-08-15T09:14:06.677" v="1089" actId="1076"/>
          <ac:grpSpMkLst>
            <pc:docMk/>
            <pc:sldMk cId="52045122" sldId="425"/>
            <ac:grpSpMk id="3" creationId="{8F58DBF5-095C-D310-ADCC-C73DEA2FCB0C}"/>
          </ac:grpSpMkLst>
        </pc:grpChg>
        <pc:grpChg chg="del">
          <ac:chgData name="Soo Jackson" userId="1ab7e30f-7beb-4e09-a4d3-59a470a406b5" providerId="ADAL" clId="{582098A6-AE0D-4CA1-92E1-920D2C0008F0}" dt="2023-08-15T09:01:03.644" v="836" actId="478"/>
          <ac:grpSpMkLst>
            <pc:docMk/>
            <pc:sldMk cId="52045122" sldId="425"/>
            <ac:grpSpMk id="5" creationId="{6519951D-02B4-3D1B-F637-6C09943AF2E7}"/>
          </ac:grpSpMkLst>
        </pc:grpChg>
        <pc:grpChg chg="del">
          <ac:chgData name="Soo Jackson" userId="1ab7e30f-7beb-4e09-a4d3-59a470a406b5" providerId="ADAL" clId="{582098A6-AE0D-4CA1-92E1-920D2C0008F0}" dt="2023-08-15T09:01:03.644" v="836" actId="478"/>
          <ac:grpSpMkLst>
            <pc:docMk/>
            <pc:sldMk cId="52045122" sldId="425"/>
            <ac:grpSpMk id="13" creationId="{824164EA-BD00-02C3-3E9A-3E00D0E48058}"/>
          </ac:grpSpMkLst>
        </pc:grpChg>
        <pc:grpChg chg="del">
          <ac:chgData name="Soo Jackson" userId="1ab7e30f-7beb-4e09-a4d3-59a470a406b5" providerId="ADAL" clId="{582098A6-AE0D-4CA1-92E1-920D2C0008F0}" dt="2023-08-15T09:01:03.644" v="836" actId="478"/>
          <ac:grpSpMkLst>
            <pc:docMk/>
            <pc:sldMk cId="52045122" sldId="425"/>
            <ac:grpSpMk id="16" creationId="{AAF2F328-ED88-23B0-0FD1-202C629229D3}"/>
          </ac:grpSpMkLst>
        </pc:grpChg>
        <pc:grpChg chg="del">
          <ac:chgData name="Soo Jackson" userId="1ab7e30f-7beb-4e09-a4d3-59a470a406b5" providerId="ADAL" clId="{582098A6-AE0D-4CA1-92E1-920D2C0008F0}" dt="2023-08-15T09:01:03.644" v="836" actId="478"/>
          <ac:grpSpMkLst>
            <pc:docMk/>
            <pc:sldMk cId="52045122" sldId="425"/>
            <ac:grpSpMk id="22" creationId="{47A06DE2-A0F6-CF7A-D531-5F3388C337F9}"/>
          </ac:grpSpMkLst>
        </pc:grpChg>
        <pc:grpChg chg="del">
          <ac:chgData name="Soo Jackson" userId="1ab7e30f-7beb-4e09-a4d3-59a470a406b5" providerId="ADAL" clId="{582098A6-AE0D-4CA1-92E1-920D2C0008F0}" dt="2023-08-15T09:07:39.266" v="899" actId="478"/>
          <ac:grpSpMkLst>
            <pc:docMk/>
            <pc:sldMk cId="52045122" sldId="425"/>
            <ac:grpSpMk id="27" creationId="{B8A78F2B-9525-0723-3600-0732F86971F1}"/>
          </ac:grpSpMkLst>
        </pc:grpChg>
        <pc:grpChg chg="del">
          <ac:chgData name="Soo Jackson" userId="1ab7e30f-7beb-4e09-a4d3-59a470a406b5" providerId="ADAL" clId="{582098A6-AE0D-4CA1-92E1-920D2C0008F0}" dt="2023-08-15T09:01:03.644" v="836" actId="478"/>
          <ac:grpSpMkLst>
            <pc:docMk/>
            <pc:sldMk cId="52045122" sldId="425"/>
            <ac:grpSpMk id="35" creationId="{529971BD-06FA-130C-DB48-2BE56EB6DAA4}"/>
          </ac:grpSpMkLst>
        </pc:grpChg>
        <pc:grpChg chg="del">
          <ac:chgData name="Soo Jackson" userId="1ab7e30f-7beb-4e09-a4d3-59a470a406b5" providerId="ADAL" clId="{582098A6-AE0D-4CA1-92E1-920D2C0008F0}" dt="2023-08-15T09:01:03.644" v="836" actId="478"/>
          <ac:grpSpMkLst>
            <pc:docMk/>
            <pc:sldMk cId="52045122" sldId="425"/>
            <ac:grpSpMk id="39" creationId="{E7DD399F-1A17-8FBC-B7FB-1F5315FDB4FA}"/>
          </ac:grpSpMkLst>
        </pc:grpChg>
        <pc:grpChg chg="del mod">
          <ac:chgData name="Soo Jackson" userId="1ab7e30f-7beb-4e09-a4d3-59a470a406b5" providerId="ADAL" clId="{582098A6-AE0D-4CA1-92E1-920D2C0008F0}" dt="2023-08-15T09:07:39.266" v="899" actId="478"/>
          <ac:grpSpMkLst>
            <pc:docMk/>
            <pc:sldMk cId="52045122" sldId="425"/>
            <ac:grpSpMk id="43" creationId="{8B034C86-886B-268F-9BA3-2DA7F82AFB95}"/>
          </ac:grpSpMkLst>
        </pc:grpChg>
        <pc:grpChg chg="add mod">
          <ac:chgData name="Soo Jackson" userId="1ab7e30f-7beb-4e09-a4d3-59a470a406b5" providerId="ADAL" clId="{582098A6-AE0D-4CA1-92E1-920D2C0008F0}" dt="2023-08-15T09:14:10.114" v="1090" actId="1076"/>
          <ac:grpSpMkLst>
            <pc:docMk/>
            <pc:sldMk cId="52045122" sldId="425"/>
            <ac:grpSpMk id="61" creationId="{01160E4A-A0B4-60F6-8A19-0817E82DC12F}"/>
          </ac:grpSpMkLst>
        </pc:grpChg>
        <pc:grpChg chg="add mod">
          <ac:chgData name="Soo Jackson" userId="1ab7e30f-7beb-4e09-a4d3-59a470a406b5" providerId="ADAL" clId="{582098A6-AE0D-4CA1-92E1-920D2C0008F0}" dt="2023-08-15T09:14:17.258" v="1092" actId="1076"/>
          <ac:grpSpMkLst>
            <pc:docMk/>
            <pc:sldMk cId="52045122" sldId="425"/>
            <ac:grpSpMk id="64" creationId="{9EC4CA84-E699-DAA2-1634-AB5CFA944A98}"/>
          </ac:grpSpMkLst>
        </pc:grpChg>
      </pc:sldChg>
      <pc:sldChg chg="addSp delSp modSp add mod modAnim">
        <pc:chgData name="Soo Jackson" userId="1ab7e30f-7beb-4e09-a4d3-59a470a406b5" providerId="ADAL" clId="{582098A6-AE0D-4CA1-92E1-920D2C0008F0}" dt="2023-08-18T10:24:48.531" v="3471" actId="403"/>
        <pc:sldMkLst>
          <pc:docMk/>
          <pc:sldMk cId="206077830" sldId="426"/>
        </pc:sldMkLst>
        <pc:spChg chg="add mod">
          <ac:chgData name="Soo Jackson" userId="1ab7e30f-7beb-4e09-a4d3-59a470a406b5" providerId="ADAL" clId="{582098A6-AE0D-4CA1-92E1-920D2C0008F0}" dt="2023-08-15T09:59:43.536" v="3159" actId="207"/>
          <ac:spMkLst>
            <pc:docMk/>
            <pc:sldMk cId="206077830" sldId="426"/>
            <ac:spMk id="2" creationId="{3DE8F04F-110D-5519-B3E4-0402F93D9FCB}"/>
          </ac:spMkLst>
        </pc:spChg>
        <pc:spChg chg="add mod">
          <ac:chgData name="Soo Jackson" userId="1ab7e30f-7beb-4e09-a4d3-59a470a406b5" providerId="ADAL" clId="{582098A6-AE0D-4CA1-92E1-920D2C0008F0}" dt="2023-08-15T09:59:45.845" v="3160" actId="207"/>
          <ac:spMkLst>
            <pc:docMk/>
            <pc:sldMk cId="206077830" sldId="426"/>
            <ac:spMk id="5" creationId="{FC44B875-F2F8-9203-03FF-E61637CE388F}"/>
          </ac:spMkLst>
        </pc:spChg>
        <pc:spChg chg="mod">
          <ac:chgData name="Soo Jackson" userId="1ab7e30f-7beb-4e09-a4d3-59a470a406b5" providerId="ADAL" clId="{582098A6-AE0D-4CA1-92E1-920D2C0008F0}" dt="2023-08-18T10:24:48.531" v="3471" actId="403"/>
          <ac:spMkLst>
            <pc:docMk/>
            <pc:sldMk cId="206077830" sldId="426"/>
            <ac:spMk id="6" creationId="{55DE5789-D5EE-9908-082A-A309989FF235}"/>
          </ac:spMkLst>
        </pc:spChg>
        <pc:spChg chg="add mod">
          <ac:chgData name="Soo Jackson" userId="1ab7e30f-7beb-4e09-a4d3-59a470a406b5" providerId="ADAL" clId="{582098A6-AE0D-4CA1-92E1-920D2C0008F0}" dt="2023-08-15T09:59:48.465" v="3161" actId="207"/>
          <ac:spMkLst>
            <pc:docMk/>
            <pc:sldMk cId="206077830" sldId="426"/>
            <ac:spMk id="7" creationId="{86F7A58A-62FE-925B-E1DB-C79C1842E6D8}"/>
          </ac:spMkLst>
        </pc:spChg>
        <pc:spChg chg="add mod">
          <ac:chgData name="Soo Jackson" userId="1ab7e30f-7beb-4e09-a4d3-59a470a406b5" providerId="ADAL" clId="{582098A6-AE0D-4CA1-92E1-920D2C0008F0}" dt="2023-08-15T09:59:51.302" v="3162" actId="207"/>
          <ac:spMkLst>
            <pc:docMk/>
            <pc:sldMk cId="206077830" sldId="426"/>
            <ac:spMk id="8" creationId="{9AC1406E-9D34-E766-3758-DFAFD7CEC79D}"/>
          </ac:spMkLst>
        </pc:spChg>
        <pc:spChg chg="add mod">
          <ac:chgData name="Soo Jackson" userId="1ab7e30f-7beb-4e09-a4d3-59a470a406b5" providerId="ADAL" clId="{582098A6-AE0D-4CA1-92E1-920D2C0008F0}" dt="2023-08-15T09:59:29.934" v="3156" actId="207"/>
          <ac:spMkLst>
            <pc:docMk/>
            <pc:sldMk cId="206077830" sldId="426"/>
            <ac:spMk id="12" creationId="{D1C2C515-E746-E7CA-619B-09EE82E99A1F}"/>
          </ac:spMkLst>
        </pc:spChg>
        <pc:spChg chg="add mod">
          <ac:chgData name="Soo Jackson" userId="1ab7e30f-7beb-4e09-a4d3-59a470a406b5" providerId="ADAL" clId="{582098A6-AE0D-4CA1-92E1-920D2C0008F0}" dt="2023-08-15T10:04:40.115" v="3167" actId="1076"/>
          <ac:spMkLst>
            <pc:docMk/>
            <pc:sldMk cId="206077830" sldId="426"/>
            <ac:spMk id="13" creationId="{367ACE64-9C04-AA65-187A-63AF9D78CBD1}"/>
          </ac:spMkLst>
        </pc:spChg>
        <pc:spChg chg="add mod">
          <ac:chgData name="Soo Jackson" userId="1ab7e30f-7beb-4e09-a4d3-59a470a406b5" providerId="ADAL" clId="{582098A6-AE0D-4CA1-92E1-920D2C0008F0}" dt="2023-08-15T09:59:36.024" v="3158" actId="207"/>
          <ac:spMkLst>
            <pc:docMk/>
            <pc:sldMk cId="206077830" sldId="426"/>
            <ac:spMk id="14" creationId="{3533BDE3-7CBA-041F-5997-3C5E35F689FC}"/>
          </ac:spMkLst>
        </pc:spChg>
        <pc:spChg chg="add mod">
          <ac:chgData name="Soo Jackson" userId="1ab7e30f-7beb-4e09-a4d3-59a470a406b5" providerId="ADAL" clId="{582098A6-AE0D-4CA1-92E1-920D2C0008F0}" dt="2023-08-15T09:59:08.002" v="3151" actId="207"/>
          <ac:spMkLst>
            <pc:docMk/>
            <pc:sldMk cId="206077830" sldId="426"/>
            <ac:spMk id="15" creationId="{C186CF7D-D69B-31E5-5279-22BD468BC72B}"/>
          </ac:spMkLst>
        </pc:spChg>
        <pc:spChg chg="add mod">
          <ac:chgData name="Soo Jackson" userId="1ab7e30f-7beb-4e09-a4d3-59a470a406b5" providerId="ADAL" clId="{582098A6-AE0D-4CA1-92E1-920D2C0008F0}" dt="2023-08-15T09:59:11.474" v="3152" actId="207"/>
          <ac:spMkLst>
            <pc:docMk/>
            <pc:sldMk cId="206077830" sldId="426"/>
            <ac:spMk id="16" creationId="{3F0DC0F3-9842-3CA3-5966-E576D0F7F680}"/>
          </ac:spMkLst>
        </pc:spChg>
        <pc:spChg chg="add mod">
          <ac:chgData name="Soo Jackson" userId="1ab7e30f-7beb-4e09-a4d3-59a470a406b5" providerId="ADAL" clId="{582098A6-AE0D-4CA1-92E1-920D2C0008F0}" dt="2023-08-15T10:05:04.324" v="3172" actId="1076"/>
          <ac:spMkLst>
            <pc:docMk/>
            <pc:sldMk cId="206077830" sldId="426"/>
            <ac:spMk id="17" creationId="{B4099B3E-1283-C46F-D248-20C4309233D0}"/>
          </ac:spMkLst>
        </pc:spChg>
        <pc:spChg chg="add mod">
          <ac:chgData name="Soo Jackson" userId="1ab7e30f-7beb-4e09-a4d3-59a470a406b5" providerId="ADAL" clId="{582098A6-AE0D-4CA1-92E1-920D2C0008F0}" dt="2023-08-15T09:59:18.736" v="3154" actId="207"/>
          <ac:spMkLst>
            <pc:docMk/>
            <pc:sldMk cId="206077830" sldId="426"/>
            <ac:spMk id="18" creationId="{A3A4D455-4002-5D16-E19A-43FDB137E66E}"/>
          </ac:spMkLst>
        </pc:spChg>
        <pc:spChg chg="mod">
          <ac:chgData name="Soo Jackson" userId="1ab7e30f-7beb-4e09-a4d3-59a470a406b5" providerId="ADAL" clId="{582098A6-AE0D-4CA1-92E1-920D2C0008F0}" dt="2023-08-15T09:50:20.703" v="2625" actId="122"/>
          <ac:spMkLst>
            <pc:docMk/>
            <pc:sldMk cId="206077830" sldId="426"/>
            <ac:spMk id="55" creationId="{647B86D3-2911-25A6-DAB5-992803094159}"/>
          </ac:spMkLst>
        </pc:spChg>
        <pc:spChg chg="del">
          <ac:chgData name="Soo Jackson" userId="1ab7e30f-7beb-4e09-a4d3-59a470a406b5" providerId="ADAL" clId="{582098A6-AE0D-4CA1-92E1-920D2C0008F0}" dt="2023-08-15T09:50:23.223" v="2626" actId="478"/>
          <ac:spMkLst>
            <pc:docMk/>
            <pc:sldMk cId="206077830" sldId="426"/>
            <ac:spMk id="56" creationId="{605129DA-D898-7BF5-238E-39DFB4F01D64}"/>
          </ac:spMkLst>
        </pc:spChg>
        <pc:spChg chg="del mod">
          <ac:chgData name="Soo Jackson" userId="1ab7e30f-7beb-4e09-a4d3-59a470a406b5" providerId="ADAL" clId="{582098A6-AE0D-4CA1-92E1-920D2C0008F0}" dt="2023-08-15T09:50:25.473" v="2628" actId="478"/>
          <ac:spMkLst>
            <pc:docMk/>
            <pc:sldMk cId="206077830" sldId="426"/>
            <ac:spMk id="57" creationId="{50AD1EFB-F88E-B5C8-C253-4E4EBFEBF942}"/>
          </ac:spMkLst>
        </pc:spChg>
        <pc:spChg chg="del">
          <ac:chgData name="Soo Jackson" userId="1ab7e30f-7beb-4e09-a4d3-59a470a406b5" providerId="ADAL" clId="{582098A6-AE0D-4CA1-92E1-920D2C0008F0}" dt="2023-08-15T09:49:49.778" v="2544" actId="478"/>
          <ac:spMkLst>
            <pc:docMk/>
            <pc:sldMk cId="206077830" sldId="426"/>
            <ac:spMk id="62" creationId="{6C898680-F8C4-99BE-1F99-488C85FF2644}"/>
          </ac:spMkLst>
        </pc:spChg>
        <pc:spChg chg="del">
          <ac:chgData name="Soo Jackson" userId="1ab7e30f-7beb-4e09-a4d3-59a470a406b5" providerId="ADAL" clId="{582098A6-AE0D-4CA1-92E1-920D2C0008F0}" dt="2023-08-15T09:49:49.778" v="2544" actId="478"/>
          <ac:spMkLst>
            <pc:docMk/>
            <pc:sldMk cId="206077830" sldId="426"/>
            <ac:spMk id="63" creationId="{7F14830E-6719-73D7-AF4E-EB6E40266C14}"/>
          </ac:spMkLst>
        </pc:spChg>
        <pc:spChg chg="del">
          <ac:chgData name="Soo Jackson" userId="1ab7e30f-7beb-4e09-a4d3-59a470a406b5" providerId="ADAL" clId="{582098A6-AE0D-4CA1-92E1-920D2C0008F0}" dt="2023-08-15T09:49:49.778" v="2544" actId="478"/>
          <ac:spMkLst>
            <pc:docMk/>
            <pc:sldMk cId="206077830" sldId="426"/>
            <ac:spMk id="72" creationId="{A6E24F9B-D80E-8058-A8B6-60E754105783}"/>
          </ac:spMkLst>
        </pc:spChg>
        <pc:grpChg chg="del">
          <ac:chgData name="Soo Jackson" userId="1ab7e30f-7beb-4e09-a4d3-59a470a406b5" providerId="ADAL" clId="{582098A6-AE0D-4CA1-92E1-920D2C0008F0}" dt="2023-08-15T09:49:49.778" v="2544" actId="478"/>
          <ac:grpSpMkLst>
            <pc:docMk/>
            <pc:sldMk cId="206077830" sldId="426"/>
            <ac:grpSpMk id="3" creationId="{8F58DBF5-095C-D310-ADCC-C73DEA2FCB0C}"/>
          </ac:grpSpMkLst>
        </pc:grpChg>
        <pc:grpChg chg="del">
          <ac:chgData name="Soo Jackson" userId="1ab7e30f-7beb-4e09-a4d3-59a470a406b5" providerId="ADAL" clId="{582098A6-AE0D-4CA1-92E1-920D2C0008F0}" dt="2023-08-15T09:49:49.778" v="2544" actId="478"/>
          <ac:grpSpMkLst>
            <pc:docMk/>
            <pc:sldMk cId="206077830" sldId="426"/>
            <ac:grpSpMk id="61" creationId="{01160E4A-A0B4-60F6-8A19-0817E82DC12F}"/>
          </ac:grpSpMkLst>
        </pc:grpChg>
        <pc:grpChg chg="del">
          <ac:chgData name="Soo Jackson" userId="1ab7e30f-7beb-4e09-a4d3-59a470a406b5" providerId="ADAL" clId="{582098A6-AE0D-4CA1-92E1-920D2C0008F0}" dt="2023-08-15T09:49:49.778" v="2544" actId="478"/>
          <ac:grpSpMkLst>
            <pc:docMk/>
            <pc:sldMk cId="206077830" sldId="426"/>
            <ac:grpSpMk id="64" creationId="{9EC4CA84-E699-DAA2-1634-AB5CFA944A98}"/>
          </ac:grpSpMkLst>
        </pc:grpChg>
      </pc:sldChg>
      <pc:sldChg chg="addSp delSp modSp add mod ord setBg">
        <pc:chgData name="Soo Jackson" userId="1ab7e30f-7beb-4e09-a4d3-59a470a406b5" providerId="ADAL" clId="{582098A6-AE0D-4CA1-92E1-920D2C0008F0}" dt="2023-08-18T12:13:41.104" v="3663"/>
        <pc:sldMkLst>
          <pc:docMk/>
          <pc:sldMk cId="3774926078" sldId="427"/>
        </pc:sldMkLst>
        <pc:spChg chg="mod">
          <ac:chgData name="Soo Jackson" userId="1ab7e30f-7beb-4e09-a4d3-59a470a406b5" providerId="ADAL" clId="{582098A6-AE0D-4CA1-92E1-920D2C0008F0}" dt="2023-08-18T10:21:54.224" v="3331" actId="20577"/>
          <ac:spMkLst>
            <pc:docMk/>
            <pc:sldMk cId="3774926078" sldId="427"/>
            <ac:spMk id="4" creationId="{0F561923-9D25-29D7-0A18-6C61615B7AD8}"/>
          </ac:spMkLst>
        </pc:spChg>
        <pc:spChg chg="add mod">
          <ac:chgData name="Soo Jackson" userId="1ab7e30f-7beb-4e09-a4d3-59a470a406b5" providerId="ADAL" clId="{582098A6-AE0D-4CA1-92E1-920D2C0008F0}" dt="2023-08-18T10:24:04.983" v="3467" actId="14100"/>
          <ac:spMkLst>
            <pc:docMk/>
            <pc:sldMk cId="3774926078" sldId="427"/>
            <ac:spMk id="6" creationId="{5AE2C156-5E85-28C2-0AE2-9C1AFF5309FE}"/>
          </ac:spMkLst>
        </pc:spChg>
        <pc:spChg chg="add mod">
          <ac:chgData name="Soo Jackson" userId="1ab7e30f-7beb-4e09-a4d3-59a470a406b5" providerId="ADAL" clId="{582098A6-AE0D-4CA1-92E1-920D2C0008F0}" dt="2023-08-18T10:24:00.481" v="3466" actId="1076"/>
          <ac:spMkLst>
            <pc:docMk/>
            <pc:sldMk cId="3774926078" sldId="427"/>
            <ac:spMk id="8" creationId="{4C942511-93BA-564F-BD5F-53254DA8FB46}"/>
          </ac:spMkLst>
        </pc:spChg>
        <pc:spChg chg="add mod">
          <ac:chgData name="Soo Jackson" userId="1ab7e30f-7beb-4e09-a4d3-59a470a406b5" providerId="ADAL" clId="{582098A6-AE0D-4CA1-92E1-920D2C0008F0}" dt="2023-08-18T10:22:53.624" v="3354" actId="1076"/>
          <ac:spMkLst>
            <pc:docMk/>
            <pc:sldMk cId="3774926078" sldId="427"/>
            <ac:spMk id="9" creationId="{2B021EDB-0161-0C99-AD15-7302CA355F8E}"/>
          </ac:spMkLst>
        </pc:spChg>
        <pc:spChg chg="del mod">
          <ac:chgData name="Soo Jackson" userId="1ab7e30f-7beb-4e09-a4d3-59a470a406b5" providerId="ADAL" clId="{582098A6-AE0D-4CA1-92E1-920D2C0008F0}" dt="2023-08-15T09:51:07.301" v="2632" actId="478"/>
          <ac:spMkLst>
            <pc:docMk/>
            <pc:sldMk cId="3774926078" sldId="427"/>
            <ac:spMk id="9" creationId="{48EEF7C6-2C4B-63D0-75D4-455CFF97B9C7}"/>
          </ac:spMkLst>
        </pc:spChg>
        <pc:spChg chg="add mod">
          <ac:chgData name="Soo Jackson" userId="1ab7e30f-7beb-4e09-a4d3-59a470a406b5" providerId="ADAL" clId="{582098A6-AE0D-4CA1-92E1-920D2C0008F0}" dt="2023-08-18T10:23:57.011" v="3465" actId="1076"/>
          <ac:spMkLst>
            <pc:docMk/>
            <pc:sldMk cId="3774926078" sldId="427"/>
            <ac:spMk id="10" creationId="{362EFB6A-6CA4-6662-9FD6-8346F1FA883B}"/>
          </ac:spMkLst>
        </pc:spChg>
        <pc:spChg chg="add mod">
          <ac:chgData name="Soo Jackson" userId="1ab7e30f-7beb-4e09-a4d3-59a470a406b5" providerId="ADAL" clId="{582098A6-AE0D-4CA1-92E1-920D2C0008F0}" dt="2023-08-18T10:22:53.624" v="3354" actId="1076"/>
          <ac:spMkLst>
            <pc:docMk/>
            <pc:sldMk cId="3774926078" sldId="427"/>
            <ac:spMk id="13" creationId="{BE08D19E-1593-C662-E7C4-0BB9D0B0DEE3}"/>
          </ac:spMkLst>
        </pc:spChg>
        <pc:spChg chg="add mod">
          <ac:chgData name="Soo Jackson" userId="1ab7e30f-7beb-4e09-a4d3-59a470a406b5" providerId="ADAL" clId="{582098A6-AE0D-4CA1-92E1-920D2C0008F0}" dt="2023-08-18T10:22:53.624" v="3354" actId="1076"/>
          <ac:spMkLst>
            <pc:docMk/>
            <pc:sldMk cId="3774926078" sldId="427"/>
            <ac:spMk id="14" creationId="{F184A354-4D37-D814-D52F-961C82D9E9A3}"/>
          </ac:spMkLst>
        </pc:spChg>
        <pc:spChg chg="mod">
          <ac:chgData name="Soo Jackson" userId="1ab7e30f-7beb-4e09-a4d3-59a470a406b5" providerId="ADAL" clId="{582098A6-AE0D-4CA1-92E1-920D2C0008F0}" dt="2023-08-18T10:22:53.624" v="3354" actId="1076"/>
          <ac:spMkLst>
            <pc:docMk/>
            <pc:sldMk cId="3774926078" sldId="427"/>
            <ac:spMk id="17" creationId="{89147E1E-30C9-F849-3122-9BC23B953E45}"/>
          </ac:spMkLst>
        </pc:spChg>
        <pc:grpChg chg="mod">
          <ac:chgData name="Soo Jackson" userId="1ab7e30f-7beb-4e09-a4d3-59a470a406b5" providerId="ADAL" clId="{582098A6-AE0D-4CA1-92E1-920D2C0008F0}" dt="2023-08-18T10:22:53.624" v="3354" actId="1076"/>
          <ac:grpSpMkLst>
            <pc:docMk/>
            <pc:sldMk cId="3774926078" sldId="427"/>
            <ac:grpSpMk id="2" creationId="{FBEF5F0F-AC23-AB1D-37A8-107461AFF77F}"/>
          </ac:grpSpMkLst>
        </pc:gr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L="914400" marR="0" lvl="1"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2pPr>
            <a:lvl3pPr marL="1371600" marR="0" lvl="2"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3pPr>
            <a:lvl4pPr marL="1828800" marR="0" lvl="3"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4pPr>
            <a:lvl5pPr marL="2286000" marR="0" lvl="4"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5pPr>
            <a:lvl6pPr marL="2743200" marR="0" lvl="5"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GB"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1"/>
        <p:cNvGrpSpPr/>
        <p:nvPr/>
      </p:nvGrpSpPr>
      <p:grpSpPr>
        <a:xfrm>
          <a:off x="0" y="0"/>
          <a:ext cx="0" cy="0"/>
          <a:chOff x="0" y="0"/>
          <a:chExt cx="0" cy="0"/>
        </a:xfrm>
      </p:grpSpPr>
      <p:sp>
        <p:nvSpPr>
          <p:cNvPr id="52" name="Google Shape;52;p2: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GB" dirty="0"/>
          </a:p>
        </p:txBody>
      </p:sp>
      <p:sp>
        <p:nvSpPr>
          <p:cNvPr id="53" name="Google Shape;53;p2: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5023750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1"/>
        <p:cNvGrpSpPr/>
        <p:nvPr/>
      </p:nvGrpSpPr>
      <p:grpSpPr>
        <a:xfrm>
          <a:off x="0" y="0"/>
          <a:ext cx="0" cy="0"/>
          <a:chOff x="0" y="0"/>
          <a:chExt cx="0" cy="0"/>
        </a:xfrm>
      </p:grpSpPr>
      <p:sp>
        <p:nvSpPr>
          <p:cNvPr id="72" name="Google Shape;72;p4: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3" name="Google Shape;73;p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74" name="Google Shape;74;p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10</a:t>
            </a:fld>
            <a:endParaRPr/>
          </a:p>
        </p:txBody>
      </p:sp>
    </p:spTree>
    <p:extLst>
      <p:ext uri="{BB962C8B-B14F-4D97-AF65-F5344CB8AC3E}">
        <p14:creationId xmlns:p14="http://schemas.microsoft.com/office/powerpoint/2010/main" val="40062170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1"/>
        <p:cNvGrpSpPr/>
        <p:nvPr/>
      </p:nvGrpSpPr>
      <p:grpSpPr>
        <a:xfrm>
          <a:off x="0" y="0"/>
          <a:ext cx="0" cy="0"/>
          <a:chOff x="0" y="0"/>
          <a:chExt cx="0" cy="0"/>
        </a:xfrm>
      </p:grpSpPr>
      <p:sp>
        <p:nvSpPr>
          <p:cNvPr id="72" name="Google Shape;72;p4: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3" name="Google Shape;73;p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74" name="Google Shape;74;p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11</a:t>
            </a:fld>
            <a:endParaRPr/>
          </a:p>
        </p:txBody>
      </p:sp>
    </p:spTree>
    <p:extLst>
      <p:ext uri="{BB962C8B-B14F-4D97-AF65-F5344CB8AC3E}">
        <p14:creationId xmlns:p14="http://schemas.microsoft.com/office/powerpoint/2010/main" val="77954780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1"/>
        <p:cNvGrpSpPr/>
        <p:nvPr/>
      </p:nvGrpSpPr>
      <p:grpSpPr>
        <a:xfrm>
          <a:off x="0" y="0"/>
          <a:ext cx="0" cy="0"/>
          <a:chOff x="0" y="0"/>
          <a:chExt cx="0" cy="0"/>
        </a:xfrm>
      </p:grpSpPr>
      <p:sp>
        <p:nvSpPr>
          <p:cNvPr id="52" name="Google Shape;52;p2: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GB" dirty="0"/>
          </a:p>
        </p:txBody>
      </p:sp>
      <p:sp>
        <p:nvSpPr>
          <p:cNvPr id="53" name="Google Shape;53;p2: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53264857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fld id="{5D54ABB2-424C-44EE-A304-9B6CCC320C04}" type="slidenum">
              <a:rPr kumimoji="0" lang="en-GB" sz="1400" b="0" i="0" u="none" strike="noStrike" kern="0" cap="none" spc="0" normalizeH="0" baseline="0" noProof="0" smtClean="0">
                <a:ln>
                  <a:noFill/>
                </a:ln>
                <a:solidFill>
                  <a:srgbClr val="000000"/>
                </a:solidFill>
                <a:effectLst/>
                <a:uLnTx/>
                <a:uFillTx/>
                <a:latin typeface="Arial"/>
                <a:cs typeface="Arial"/>
                <a:sym typeface="Arial"/>
              </a:rPr>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t>2</a:t>
            </a:fld>
            <a:endParaRPr kumimoji="0" lang="en-GB" sz="1400" b="0" i="0" u="none" strike="noStrike" kern="0" cap="none" spc="0" normalizeH="0" baseline="0" noProof="0">
              <a:ln>
                <a:noFill/>
              </a:ln>
              <a:solidFill>
                <a:srgbClr val="000000"/>
              </a:solidFill>
              <a:effectLst/>
              <a:uLnTx/>
              <a:uFillTx/>
              <a:latin typeface="Arial"/>
              <a:cs typeface="Arial"/>
              <a:sym typeface="Arial"/>
            </a:endParaRPr>
          </a:p>
        </p:txBody>
      </p:sp>
    </p:spTree>
    <p:extLst>
      <p:ext uri="{BB962C8B-B14F-4D97-AF65-F5344CB8AC3E}">
        <p14:creationId xmlns:p14="http://schemas.microsoft.com/office/powerpoint/2010/main" val="159755971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fld id="{5D54ABB2-424C-44EE-A304-9B6CCC320C04}" type="slidenum">
              <a:rPr kumimoji="0" lang="en-GB" sz="1400" b="0" i="0" u="none" strike="noStrike" kern="0" cap="none" spc="0" normalizeH="0" baseline="0" noProof="0" smtClean="0">
                <a:ln>
                  <a:noFill/>
                </a:ln>
                <a:solidFill>
                  <a:srgbClr val="000000"/>
                </a:solidFill>
                <a:effectLst/>
                <a:uLnTx/>
                <a:uFillTx/>
                <a:latin typeface="Arial"/>
                <a:cs typeface="Arial"/>
                <a:sym typeface="Arial"/>
              </a:rPr>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t>3</a:t>
            </a:fld>
            <a:endParaRPr kumimoji="0" lang="en-GB" sz="1400" b="0" i="0" u="none" strike="noStrike" kern="0" cap="none" spc="0" normalizeH="0" baseline="0" noProof="0">
              <a:ln>
                <a:noFill/>
              </a:ln>
              <a:solidFill>
                <a:srgbClr val="000000"/>
              </a:solidFill>
              <a:effectLst/>
              <a:uLnTx/>
              <a:uFillTx/>
              <a:latin typeface="Arial"/>
              <a:cs typeface="Arial"/>
              <a:sym typeface="Arial"/>
            </a:endParaRPr>
          </a:p>
        </p:txBody>
      </p:sp>
    </p:spTree>
    <p:extLst>
      <p:ext uri="{BB962C8B-B14F-4D97-AF65-F5344CB8AC3E}">
        <p14:creationId xmlns:p14="http://schemas.microsoft.com/office/powerpoint/2010/main" val="407234500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1"/>
        <p:cNvGrpSpPr/>
        <p:nvPr/>
      </p:nvGrpSpPr>
      <p:grpSpPr>
        <a:xfrm>
          <a:off x="0" y="0"/>
          <a:ext cx="0" cy="0"/>
          <a:chOff x="0" y="0"/>
          <a:chExt cx="0" cy="0"/>
        </a:xfrm>
      </p:grpSpPr>
      <p:sp>
        <p:nvSpPr>
          <p:cNvPr id="52" name="Google Shape;52;p2: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GB" dirty="0"/>
          </a:p>
        </p:txBody>
      </p:sp>
      <p:sp>
        <p:nvSpPr>
          <p:cNvPr id="53" name="Google Shape;53;p2: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15941831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1"/>
        <p:cNvGrpSpPr/>
        <p:nvPr/>
      </p:nvGrpSpPr>
      <p:grpSpPr>
        <a:xfrm>
          <a:off x="0" y="0"/>
          <a:ext cx="0" cy="0"/>
          <a:chOff x="0" y="0"/>
          <a:chExt cx="0" cy="0"/>
        </a:xfrm>
      </p:grpSpPr>
      <p:sp>
        <p:nvSpPr>
          <p:cNvPr id="52" name="Google Shape;52;p2: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GB" dirty="0"/>
          </a:p>
        </p:txBody>
      </p:sp>
      <p:sp>
        <p:nvSpPr>
          <p:cNvPr id="53" name="Google Shape;53;p2: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35077924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1"/>
        <p:cNvGrpSpPr/>
        <p:nvPr/>
      </p:nvGrpSpPr>
      <p:grpSpPr>
        <a:xfrm>
          <a:off x="0" y="0"/>
          <a:ext cx="0" cy="0"/>
          <a:chOff x="0" y="0"/>
          <a:chExt cx="0" cy="0"/>
        </a:xfrm>
      </p:grpSpPr>
      <p:sp>
        <p:nvSpPr>
          <p:cNvPr id="52" name="Google Shape;52;p2: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GB" dirty="0"/>
          </a:p>
        </p:txBody>
      </p:sp>
      <p:sp>
        <p:nvSpPr>
          <p:cNvPr id="53" name="Google Shape;53;p2: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28622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1"/>
        <p:cNvGrpSpPr/>
        <p:nvPr/>
      </p:nvGrpSpPr>
      <p:grpSpPr>
        <a:xfrm>
          <a:off x="0" y="0"/>
          <a:ext cx="0" cy="0"/>
          <a:chOff x="0" y="0"/>
          <a:chExt cx="0" cy="0"/>
        </a:xfrm>
      </p:grpSpPr>
      <p:sp>
        <p:nvSpPr>
          <p:cNvPr id="52" name="Google Shape;52;p2: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GB" dirty="0"/>
          </a:p>
        </p:txBody>
      </p:sp>
      <p:sp>
        <p:nvSpPr>
          <p:cNvPr id="53" name="Google Shape;53;p2: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29200120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1"/>
        <p:cNvGrpSpPr/>
        <p:nvPr/>
      </p:nvGrpSpPr>
      <p:grpSpPr>
        <a:xfrm>
          <a:off x="0" y="0"/>
          <a:ext cx="0" cy="0"/>
          <a:chOff x="0" y="0"/>
          <a:chExt cx="0" cy="0"/>
        </a:xfrm>
      </p:grpSpPr>
      <p:sp>
        <p:nvSpPr>
          <p:cNvPr id="52" name="Google Shape;52;p2: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GB" dirty="0"/>
          </a:p>
        </p:txBody>
      </p:sp>
      <p:sp>
        <p:nvSpPr>
          <p:cNvPr id="53" name="Google Shape;53;p2: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34477246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1"/>
        <p:cNvGrpSpPr/>
        <p:nvPr/>
      </p:nvGrpSpPr>
      <p:grpSpPr>
        <a:xfrm>
          <a:off x="0" y="0"/>
          <a:ext cx="0" cy="0"/>
          <a:chOff x="0" y="0"/>
          <a:chExt cx="0" cy="0"/>
        </a:xfrm>
      </p:grpSpPr>
      <p:sp>
        <p:nvSpPr>
          <p:cNvPr id="52" name="Google Shape;52;p2: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GB" dirty="0"/>
          </a:p>
        </p:txBody>
      </p:sp>
      <p:sp>
        <p:nvSpPr>
          <p:cNvPr id="53" name="Google Shape;53;p2: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69314563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and Content" type="obj">
  <p:cSld name="OBJECT">
    <p:bg>
      <p:bgPr>
        <a:blipFill>
          <a:blip r:embed="rId2">
            <a:alphaModFix/>
          </a:blip>
          <a:stretch>
            <a:fillRect/>
          </a:stretch>
        </a:blipFill>
        <a:effectLst/>
      </p:bgPr>
    </p:bg>
    <p:spTree>
      <p:nvGrpSpPr>
        <p:cNvPr id="1" name="Shape 12"/>
        <p:cNvGrpSpPr/>
        <p:nvPr/>
      </p:nvGrpSpPr>
      <p:grpSpPr>
        <a:xfrm>
          <a:off x="0" y="0"/>
          <a:ext cx="0" cy="0"/>
          <a:chOff x="0" y="0"/>
          <a:chExt cx="0" cy="0"/>
        </a:xfrm>
      </p:grpSpPr>
      <p:sp>
        <p:nvSpPr>
          <p:cNvPr id="13" name="Google Shape;13;p9"/>
          <p:cNvSpPr txBox="1">
            <a:spLocks noGrp="1"/>
          </p:cNvSpPr>
          <p:nvPr>
            <p:ph type="title"/>
          </p:nvPr>
        </p:nvSpPr>
        <p:spPr>
          <a:xfrm>
            <a:off x="1159873" y="862923"/>
            <a:ext cx="7886700" cy="1325563"/>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rgbClr val="2C2B64"/>
              </a:buClr>
              <a:buSzPts val="4000"/>
              <a:buFont typeface="Arial"/>
              <a:buNone/>
              <a:defRPr>
                <a:solidFill>
                  <a:srgbClr val="2C2B64"/>
                </a:solidFill>
                <a:latin typeface="Arial"/>
                <a:ea typeface="Arial"/>
                <a:cs typeface="Arial"/>
                <a:sym typeface="Aria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US"/>
              <a:t>Click to edit Master title style</a:t>
            </a:r>
            <a:endParaRPr/>
          </a:p>
        </p:txBody>
      </p:sp>
      <p:sp>
        <p:nvSpPr>
          <p:cNvPr id="14" name="Google Shape;14;p9"/>
          <p:cNvSpPr txBox="1">
            <a:spLocks noGrp="1"/>
          </p:cNvSpPr>
          <p:nvPr>
            <p:ph type="body" idx="1"/>
          </p:nvPr>
        </p:nvSpPr>
        <p:spPr>
          <a:xfrm>
            <a:off x="1159873" y="2323420"/>
            <a:ext cx="7886700" cy="3467780"/>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rgbClr val="2C2B64"/>
              </a:buClr>
              <a:buSzPts val="2800"/>
              <a:buChar char="•"/>
              <a:defRPr>
                <a:solidFill>
                  <a:srgbClr val="2C2B64"/>
                </a:solidFill>
                <a:latin typeface="Arial"/>
                <a:ea typeface="Arial"/>
                <a:cs typeface="Arial"/>
                <a:sym typeface="Arial"/>
              </a:defRPr>
            </a:lvl1pPr>
            <a:lvl2pPr marL="914400" lvl="1" indent="-381000" algn="l">
              <a:lnSpc>
                <a:spcPct val="90000"/>
              </a:lnSpc>
              <a:spcBef>
                <a:spcPts val="500"/>
              </a:spcBef>
              <a:spcAft>
                <a:spcPts val="0"/>
              </a:spcAft>
              <a:buClr>
                <a:srgbClr val="2C2B64"/>
              </a:buClr>
              <a:buSzPts val="2400"/>
              <a:buChar char="•"/>
              <a:defRPr>
                <a:solidFill>
                  <a:srgbClr val="2C2B64"/>
                </a:solidFill>
                <a:latin typeface="Arial"/>
                <a:ea typeface="Arial"/>
                <a:cs typeface="Arial"/>
                <a:sym typeface="Arial"/>
              </a:defRPr>
            </a:lvl2pPr>
            <a:lvl3pPr marL="1371600" lvl="2" indent="-355600" algn="l">
              <a:lnSpc>
                <a:spcPct val="90000"/>
              </a:lnSpc>
              <a:spcBef>
                <a:spcPts val="500"/>
              </a:spcBef>
              <a:spcAft>
                <a:spcPts val="0"/>
              </a:spcAft>
              <a:buClr>
                <a:srgbClr val="2C2B64"/>
              </a:buClr>
              <a:buSzPts val="2000"/>
              <a:buChar char="•"/>
              <a:defRPr>
                <a:solidFill>
                  <a:srgbClr val="2C2B64"/>
                </a:solidFill>
                <a:latin typeface="Arial"/>
                <a:ea typeface="Arial"/>
                <a:cs typeface="Arial"/>
                <a:sym typeface="Arial"/>
              </a:defRPr>
            </a:lvl3pPr>
            <a:lvl4pPr marL="1828800" lvl="3" indent="-342900" algn="l">
              <a:lnSpc>
                <a:spcPct val="90000"/>
              </a:lnSpc>
              <a:spcBef>
                <a:spcPts val="500"/>
              </a:spcBef>
              <a:spcAft>
                <a:spcPts val="0"/>
              </a:spcAft>
              <a:buClr>
                <a:srgbClr val="2C2B64"/>
              </a:buClr>
              <a:buSzPts val="1800"/>
              <a:buChar char="•"/>
              <a:defRPr>
                <a:solidFill>
                  <a:srgbClr val="2C2B64"/>
                </a:solidFill>
                <a:latin typeface="Arial"/>
                <a:ea typeface="Arial"/>
                <a:cs typeface="Arial"/>
                <a:sym typeface="Arial"/>
              </a:defRPr>
            </a:lvl4pPr>
            <a:lvl5pPr marL="2286000" lvl="4" indent="-342900" algn="l">
              <a:lnSpc>
                <a:spcPct val="90000"/>
              </a:lnSpc>
              <a:spcBef>
                <a:spcPts val="500"/>
              </a:spcBef>
              <a:spcAft>
                <a:spcPts val="0"/>
              </a:spcAft>
              <a:buClr>
                <a:srgbClr val="2C2B64"/>
              </a:buClr>
              <a:buSzPts val="1800"/>
              <a:buChar char="•"/>
              <a:defRPr>
                <a:solidFill>
                  <a:srgbClr val="2C2B64"/>
                </a:solidFill>
                <a:latin typeface="Arial"/>
                <a:ea typeface="Arial"/>
                <a:cs typeface="Arial"/>
                <a:sym typeface="Aria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pPr lvl="0"/>
            <a:r>
              <a:rPr lang="en-US"/>
              <a:t>Click to edit Master text styles</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wo Content" type="twoObj">
  <p:cSld name="Two Content">
    <p:bg>
      <p:bgPr>
        <a:blipFill>
          <a:blip r:embed="rId2">
            <a:alphaModFix/>
          </a:blip>
          <a:stretch>
            <a:fillRect/>
          </a:stretch>
        </a:blipFill>
        <a:effectLst/>
      </p:bgPr>
    </p:bg>
    <p:spTree>
      <p:nvGrpSpPr>
        <p:cNvPr id="1" name="Shape 19"/>
        <p:cNvGrpSpPr/>
        <p:nvPr/>
      </p:nvGrpSpPr>
      <p:grpSpPr>
        <a:xfrm>
          <a:off x="0" y="0"/>
          <a:ext cx="0" cy="0"/>
          <a:chOff x="0" y="0"/>
          <a:chExt cx="0" cy="0"/>
        </a:xfrm>
      </p:grpSpPr>
      <p:sp>
        <p:nvSpPr>
          <p:cNvPr id="20" name="Google Shape;20;p12"/>
          <p:cNvSpPr txBox="1">
            <a:spLocks noGrp="1"/>
          </p:cNvSpPr>
          <p:nvPr>
            <p:ph type="title"/>
          </p:nvPr>
        </p:nvSpPr>
        <p:spPr>
          <a:xfrm>
            <a:off x="1098913" y="521429"/>
            <a:ext cx="7886700" cy="1325563"/>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rgbClr val="2C2B64"/>
              </a:buClr>
              <a:buSzPts val="4000"/>
              <a:buFont typeface="Arial"/>
              <a:buNone/>
              <a:defRPr>
                <a:solidFill>
                  <a:srgbClr val="2C2B64"/>
                </a:solidFill>
                <a:latin typeface="Arial"/>
                <a:ea typeface="Arial"/>
                <a:cs typeface="Arial"/>
                <a:sym typeface="Aria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US"/>
              <a:t>Click to edit Master title style</a:t>
            </a:r>
            <a:endParaRPr/>
          </a:p>
        </p:txBody>
      </p:sp>
      <p:sp>
        <p:nvSpPr>
          <p:cNvPr id="21" name="Google Shape;21;p12"/>
          <p:cNvSpPr txBox="1">
            <a:spLocks noGrp="1"/>
          </p:cNvSpPr>
          <p:nvPr>
            <p:ph type="body" idx="1"/>
          </p:nvPr>
        </p:nvSpPr>
        <p:spPr>
          <a:xfrm>
            <a:off x="1098913" y="1825625"/>
            <a:ext cx="3886200" cy="3982992"/>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rgbClr val="2C2B64"/>
              </a:buClr>
              <a:buSzPts val="2800"/>
              <a:buChar char="•"/>
              <a:defRPr>
                <a:solidFill>
                  <a:srgbClr val="2C2B64"/>
                </a:solidFill>
                <a:latin typeface="Arial"/>
                <a:ea typeface="Arial"/>
                <a:cs typeface="Arial"/>
                <a:sym typeface="Arial"/>
              </a:defRPr>
            </a:lvl1pPr>
            <a:lvl2pPr marL="914400" lvl="1" indent="-381000" algn="l">
              <a:lnSpc>
                <a:spcPct val="90000"/>
              </a:lnSpc>
              <a:spcBef>
                <a:spcPts val="500"/>
              </a:spcBef>
              <a:spcAft>
                <a:spcPts val="0"/>
              </a:spcAft>
              <a:buClr>
                <a:srgbClr val="2C2B64"/>
              </a:buClr>
              <a:buSzPts val="2400"/>
              <a:buChar char="•"/>
              <a:defRPr>
                <a:solidFill>
                  <a:srgbClr val="2C2B64"/>
                </a:solidFill>
                <a:latin typeface="Arial"/>
                <a:ea typeface="Arial"/>
                <a:cs typeface="Arial"/>
                <a:sym typeface="Arial"/>
              </a:defRPr>
            </a:lvl2pPr>
            <a:lvl3pPr marL="1371600" lvl="2" indent="-355600" algn="l">
              <a:lnSpc>
                <a:spcPct val="90000"/>
              </a:lnSpc>
              <a:spcBef>
                <a:spcPts val="500"/>
              </a:spcBef>
              <a:spcAft>
                <a:spcPts val="0"/>
              </a:spcAft>
              <a:buClr>
                <a:srgbClr val="2C2B64"/>
              </a:buClr>
              <a:buSzPts val="2000"/>
              <a:buChar char="•"/>
              <a:defRPr>
                <a:solidFill>
                  <a:srgbClr val="2C2B64"/>
                </a:solidFill>
                <a:latin typeface="Arial"/>
                <a:ea typeface="Arial"/>
                <a:cs typeface="Arial"/>
                <a:sym typeface="Arial"/>
              </a:defRPr>
            </a:lvl3pPr>
            <a:lvl4pPr marL="1828800" lvl="3" indent="-342900" algn="l">
              <a:lnSpc>
                <a:spcPct val="90000"/>
              </a:lnSpc>
              <a:spcBef>
                <a:spcPts val="500"/>
              </a:spcBef>
              <a:spcAft>
                <a:spcPts val="0"/>
              </a:spcAft>
              <a:buClr>
                <a:srgbClr val="2C2B64"/>
              </a:buClr>
              <a:buSzPts val="1800"/>
              <a:buChar char="•"/>
              <a:defRPr>
                <a:solidFill>
                  <a:srgbClr val="2C2B64"/>
                </a:solidFill>
                <a:latin typeface="Arial"/>
                <a:ea typeface="Arial"/>
                <a:cs typeface="Arial"/>
                <a:sym typeface="Arial"/>
              </a:defRPr>
            </a:lvl4pPr>
            <a:lvl5pPr marL="2286000" lvl="4" indent="-342900" algn="l">
              <a:lnSpc>
                <a:spcPct val="90000"/>
              </a:lnSpc>
              <a:spcBef>
                <a:spcPts val="500"/>
              </a:spcBef>
              <a:spcAft>
                <a:spcPts val="0"/>
              </a:spcAft>
              <a:buClr>
                <a:srgbClr val="2C2B64"/>
              </a:buClr>
              <a:buSzPts val="1800"/>
              <a:buChar char="•"/>
              <a:defRPr>
                <a:solidFill>
                  <a:srgbClr val="2C2B64"/>
                </a:solidFill>
                <a:latin typeface="Arial"/>
                <a:ea typeface="Arial"/>
                <a:cs typeface="Arial"/>
                <a:sym typeface="Aria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pPr lvl="0"/>
            <a:r>
              <a:rPr lang="en-US"/>
              <a:t>Click to edit Master text styles</a:t>
            </a:r>
          </a:p>
        </p:txBody>
      </p:sp>
      <p:sp>
        <p:nvSpPr>
          <p:cNvPr id="22" name="Google Shape;22;p12"/>
          <p:cNvSpPr txBox="1">
            <a:spLocks noGrp="1"/>
          </p:cNvSpPr>
          <p:nvPr>
            <p:ph type="body" idx="2"/>
          </p:nvPr>
        </p:nvSpPr>
        <p:spPr>
          <a:xfrm>
            <a:off x="5099413" y="1825625"/>
            <a:ext cx="3886200" cy="3982992"/>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rgbClr val="2C2B64"/>
              </a:buClr>
              <a:buSzPts val="2800"/>
              <a:buChar char="•"/>
              <a:defRPr>
                <a:solidFill>
                  <a:srgbClr val="2C2B64"/>
                </a:solidFill>
                <a:latin typeface="Arial"/>
                <a:ea typeface="Arial"/>
                <a:cs typeface="Arial"/>
                <a:sym typeface="Arial"/>
              </a:defRPr>
            </a:lvl1pPr>
            <a:lvl2pPr marL="914400" lvl="1" indent="-381000" algn="l">
              <a:lnSpc>
                <a:spcPct val="90000"/>
              </a:lnSpc>
              <a:spcBef>
                <a:spcPts val="500"/>
              </a:spcBef>
              <a:spcAft>
                <a:spcPts val="0"/>
              </a:spcAft>
              <a:buClr>
                <a:srgbClr val="2C2B64"/>
              </a:buClr>
              <a:buSzPts val="2400"/>
              <a:buChar char="•"/>
              <a:defRPr>
                <a:solidFill>
                  <a:srgbClr val="2C2B64"/>
                </a:solidFill>
                <a:latin typeface="Arial"/>
                <a:ea typeface="Arial"/>
                <a:cs typeface="Arial"/>
                <a:sym typeface="Arial"/>
              </a:defRPr>
            </a:lvl2pPr>
            <a:lvl3pPr marL="1371600" lvl="2" indent="-355600" algn="l">
              <a:lnSpc>
                <a:spcPct val="90000"/>
              </a:lnSpc>
              <a:spcBef>
                <a:spcPts val="500"/>
              </a:spcBef>
              <a:spcAft>
                <a:spcPts val="0"/>
              </a:spcAft>
              <a:buClr>
                <a:srgbClr val="2C2B64"/>
              </a:buClr>
              <a:buSzPts val="2000"/>
              <a:buChar char="•"/>
              <a:defRPr>
                <a:solidFill>
                  <a:srgbClr val="2C2B64"/>
                </a:solidFill>
                <a:latin typeface="Arial"/>
                <a:ea typeface="Arial"/>
                <a:cs typeface="Arial"/>
                <a:sym typeface="Arial"/>
              </a:defRPr>
            </a:lvl3pPr>
            <a:lvl4pPr marL="1828800" lvl="3" indent="-342900" algn="l">
              <a:lnSpc>
                <a:spcPct val="90000"/>
              </a:lnSpc>
              <a:spcBef>
                <a:spcPts val="500"/>
              </a:spcBef>
              <a:spcAft>
                <a:spcPts val="0"/>
              </a:spcAft>
              <a:buClr>
                <a:srgbClr val="2C2B64"/>
              </a:buClr>
              <a:buSzPts val="1800"/>
              <a:buChar char="•"/>
              <a:defRPr>
                <a:solidFill>
                  <a:srgbClr val="2C2B64"/>
                </a:solidFill>
                <a:latin typeface="Arial"/>
                <a:ea typeface="Arial"/>
                <a:cs typeface="Arial"/>
                <a:sym typeface="Arial"/>
              </a:defRPr>
            </a:lvl4pPr>
            <a:lvl5pPr marL="2286000" lvl="4" indent="-342900" algn="l">
              <a:lnSpc>
                <a:spcPct val="90000"/>
              </a:lnSpc>
              <a:spcBef>
                <a:spcPts val="500"/>
              </a:spcBef>
              <a:spcAft>
                <a:spcPts val="0"/>
              </a:spcAft>
              <a:buClr>
                <a:srgbClr val="2C2B64"/>
              </a:buClr>
              <a:buSzPts val="1800"/>
              <a:buChar char="•"/>
              <a:defRPr>
                <a:solidFill>
                  <a:srgbClr val="2C2B64"/>
                </a:solidFill>
                <a:latin typeface="Arial"/>
                <a:ea typeface="Arial"/>
                <a:cs typeface="Arial"/>
                <a:sym typeface="Aria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pPr lvl="0"/>
            <a:r>
              <a:rPr lang="en-US"/>
              <a:t>Click to edit Master text styles</a:t>
            </a:r>
          </a:p>
        </p:txBody>
      </p:sp>
    </p:spTree>
    <p:extLst>
      <p:ext uri="{BB962C8B-B14F-4D97-AF65-F5344CB8AC3E}">
        <p14:creationId xmlns:p14="http://schemas.microsoft.com/office/powerpoint/2010/main" val="162459833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Comparison" type="twoTxTwoObj">
  <p:cSld name="Comparison">
    <p:bg>
      <p:bgPr>
        <a:blipFill>
          <a:blip r:embed="rId2">
            <a:alphaModFix/>
          </a:blip>
          <a:stretch>
            <a:fillRect/>
          </a:stretch>
        </a:blipFill>
        <a:effectLst/>
      </p:bgPr>
    </p:bg>
    <p:spTree>
      <p:nvGrpSpPr>
        <p:cNvPr id="1" name="Shape 23"/>
        <p:cNvGrpSpPr/>
        <p:nvPr/>
      </p:nvGrpSpPr>
      <p:grpSpPr>
        <a:xfrm>
          <a:off x="0" y="0"/>
          <a:ext cx="0" cy="0"/>
          <a:chOff x="0" y="0"/>
          <a:chExt cx="0" cy="0"/>
        </a:xfrm>
      </p:grpSpPr>
      <p:sp>
        <p:nvSpPr>
          <p:cNvPr id="24" name="Google Shape;24;p13"/>
          <p:cNvSpPr txBox="1">
            <a:spLocks noGrp="1"/>
          </p:cNvSpPr>
          <p:nvPr>
            <p:ph type="title"/>
          </p:nvPr>
        </p:nvSpPr>
        <p:spPr>
          <a:xfrm>
            <a:off x="1091396" y="365127"/>
            <a:ext cx="7886700" cy="1169681"/>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rgbClr val="2C2B64"/>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US"/>
              <a:t>Click to edit Master title style</a:t>
            </a:r>
            <a:endParaRPr/>
          </a:p>
        </p:txBody>
      </p:sp>
      <p:sp>
        <p:nvSpPr>
          <p:cNvPr id="25" name="Google Shape;25;p13"/>
          <p:cNvSpPr txBox="1">
            <a:spLocks noGrp="1"/>
          </p:cNvSpPr>
          <p:nvPr>
            <p:ph type="body" idx="1"/>
          </p:nvPr>
        </p:nvSpPr>
        <p:spPr>
          <a:xfrm>
            <a:off x="1091396" y="1681163"/>
            <a:ext cx="3868340" cy="727022"/>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000"/>
              </a:spcBef>
              <a:spcAft>
                <a:spcPts val="0"/>
              </a:spcAft>
              <a:buClr>
                <a:srgbClr val="2C2B64"/>
              </a:buClr>
              <a:buSzPts val="2400"/>
              <a:buNone/>
              <a:defRPr sz="2400" b="1"/>
            </a:lvl1pPr>
            <a:lvl2pPr marL="914400" lvl="1" indent="-228600" algn="l">
              <a:lnSpc>
                <a:spcPct val="90000"/>
              </a:lnSpc>
              <a:spcBef>
                <a:spcPts val="500"/>
              </a:spcBef>
              <a:spcAft>
                <a:spcPts val="0"/>
              </a:spcAft>
              <a:buClr>
                <a:srgbClr val="2C2B64"/>
              </a:buClr>
              <a:buSzPts val="2000"/>
              <a:buNone/>
              <a:defRPr sz="2000" b="1"/>
            </a:lvl2pPr>
            <a:lvl3pPr marL="1371600" lvl="2" indent="-228600" algn="l">
              <a:lnSpc>
                <a:spcPct val="90000"/>
              </a:lnSpc>
              <a:spcBef>
                <a:spcPts val="500"/>
              </a:spcBef>
              <a:spcAft>
                <a:spcPts val="0"/>
              </a:spcAft>
              <a:buClr>
                <a:srgbClr val="2C2B64"/>
              </a:buClr>
              <a:buSzPts val="1800"/>
              <a:buNone/>
              <a:defRPr sz="1800" b="1"/>
            </a:lvl3pPr>
            <a:lvl4pPr marL="1828800" lvl="3" indent="-228600" algn="l">
              <a:lnSpc>
                <a:spcPct val="90000"/>
              </a:lnSpc>
              <a:spcBef>
                <a:spcPts val="500"/>
              </a:spcBef>
              <a:spcAft>
                <a:spcPts val="0"/>
              </a:spcAft>
              <a:buClr>
                <a:srgbClr val="2C2B64"/>
              </a:buClr>
              <a:buSzPts val="1600"/>
              <a:buNone/>
              <a:defRPr sz="1600" b="1"/>
            </a:lvl4pPr>
            <a:lvl5pPr marL="2286000" lvl="4" indent="-228600" algn="l">
              <a:lnSpc>
                <a:spcPct val="90000"/>
              </a:lnSpc>
              <a:spcBef>
                <a:spcPts val="500"/>
              </a:spcBef>
              <a:spcAft>
                <a:spcPts val="0"/>
              </a:spcAft>
              <a:buClr>
                <a:srgbClr val="2C2B64"/>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pPr lvl="0"/>
            <a:r>
              <a:rPr lang="en-US"/>
              <a:t>Click to edit Master text styles</a:t>
            </a:r>
          </a:p>
        </p:txBody>
      </p:sp>
      <p:sp>
        <p:nvSpPr>
          <p:cNvPr id="26" name="Google Shape;26;p13"/>
          <p:cNvSpPr txBox="1">
            <a:spLocks noGrp="1"/>
          </p:cNvSpPr>
          <p:nvPr>
            <p:ph type="body" idx="2"/>
          </p:nvPr>
        </p:nvSpPr>
        <p:spPr>
          <a:xfrm>
            <a:off x="1091396" y="2505076"/>
            <a:ext cx="3868340" cy="3251291"/>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rgbClr val="2C2B64"/>
              </a:buClr>
              <a:buSzPts val="1800"/>
              <a:buChar char="•"/>
              <a:defRPr/>
            </a:lvl1pPr>
            <a:lvl2pPr marL="914400" lvl="1" indent="-342900" algn="l">
              <a:lnSpc>
                <a:spcPct val="90000"/>
              </a:lnSpc>
              <a:spcBef>
                <a:spcPts val="500"/>
              </a:spcBef>
              <a:spcAft>
                <a:spcPts val="0"/>
              </a:spcAft>
              <a:buClr>
                <a:srgbClr val="2C2B64"/>
              </a:buClr>
              <a:buSzPts val="1800"/>
              <a:buChar char="•"/>
              <a:defRPr/>
            </a:lvl2pPr>
            <a:lvl3pPr marL="1371600" lvl="2" indent="-342900" algn="l">
              <a:lnSpc>
                <a:spcPct val="90000"/>
              </a:lnSpc>
              <a:spcBef>
                <a:spcPts val="500"/>
              </a:spcBef>
              <a:spcAft>
                <a:spcPts val="0"/>
              </a:spcAft>
              <a:buClr>
                <a:srgbClr val="2C2B64"/>
              </a:buClr>
              <a:buSzPts val="1800"/>
              <a:buChar char="•"/>
              <a:defRPr/>
            </a:lvl3pPr>
            <a:lvl4pPr marL="1828800" lvl="3" indent="-342900" algn="l">
              <a:lnSpc>
                <a:spcPct val="90000"/>
              </a:lnSpc>
              <a:spcBef>
                <a:spcPts val="500"/>
              </a:spcBef>
              <a:spcAft>
                <a:spcPts val="0"/>
              </a:spcAft>
              <a:buClr>
                <a:srgbClr val="2C2B64"/>
              </a:buClr>
              <a:buSzPts val="1800"/>
              <a:buChar char="•"/>
              <a:defRPr/>
            </a:lvl4pPr>
            <a:lvl5pPr marL="2286000" lvl="4" indent="-342900" algn="l">
              <a:lnSpc>
                <a:spcPct val="90000"/>
              </a:lnSpc>
              <a:spcBef>
                <a:spcPts val="500"/>
              </a:spcBef>
              <a:spcAft>
                <a:spcPts val="0"/>
              </a:spcAft>
              <a:buClr>
                <a:srgbClr val="2C2B64"/>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pPr lvl="0"/>
            <a:r>
              <a:rPr lang="en-US"/>
              <a:t>Click to edit Master text styles</a:t>
            </a:r>
          </a:p>
        </p:txBody>
      </p:sp>
      <p:sp>
        <p:nvSpPr>
          <p:cNvPr id="27" name="Google Shape;27;p13"/>
          <p:cNvSpPr txBox="1">
            <a:spLocks noGrp="1"/>
          </p:cNvSpPr>
          <p:nvPr>
            <p:ph type="body" idx="3"/>
          </p:nvPr>
        </p:nvSpPr>
        <p:spPr>
          <a:xfrm>
            <a:off x="5090705" y="1681163"/>
            <a:ext cx="3887391" cy="727022"/>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000"/>
              </a:spcBef>
              <a:spcAft>
                <a:spcPts val="0"/>
              </a:spcAft>
              <a:buClr>
                <a:srgbClr val="2C2B64"/>
              </a:buClr>
              <a:buSzPts val="2400"/>
              <a:buNone/>
              <a:defRPr sz="2400" b="1"/>
            </a:lvl1pPr>
            <a:lvl2pPr marL="914400" lvl="1" indent="-228600" algn="l">
              <a:lnSpc>
                <a:spcPct val="90000"/>
              </a:lnSpc>
              <a:spcBef>
                <a:spcPts val="500"/>
              </a:spcBef>
              <a:spcAft>
                <a:spcPts val="0"/>
              </a:spcAft>
              <a:buClr>
                <a:srgbClr val="2C2B64"/>
              </a:buClr>
              <a:buSzPts val="2000"/>
              <a:buNone/>
              <a:defRPr sz="2000" b="1"/>
            </a:lvl2pPr>
            <a:lvl3pPr marL="1371600" lvl="2" indent="-228600" algn="l">
              <a:lnSpc>
                <a:spcPct val="90000"/>
              </a:lnSpc>
              <a:spcBef>
                <a:spcPts val="500"/>
              </a:spcBef>
              <a:spcAft>
                <a:spcPts val="0"/>
              </a:spcAft>
              <a:buClr>
                <a:srgbClr val="2C2B64"/>
              </a:buClr>
              <a:buSzPts val="1800"/>
              <a:buNone/>
              <a:defRPr sz="1800" b="1"/>
            </a:lvl3pPr>
            <a:lvl4pPr marL="1828800" lvl="3" indent="-228600" algn="l">
              <a:lnSpc>
                <a:spcPct val="90000"/>
              </a:lnSpc>
              <a:spcBef>
                <a:spcPts val="500"/>
              </a:spcBef>
              <a:spcAft>
                <a:spcPts val="0"/>
              </a:spcAft>
              <a:buClr>
                <a:srgbClr val="2C2B64"/>
              </a:buClr>
              <a:buSzPts val="1600"/>
              <a:buNone/>
              <a:defRPr sz="1600" b="1"/>
            </a:lvl4pPr>
            <a:lvl5pPr marL="2286000" lvl="4" indent="-228600" algn="l">
              <a:lnSpc>
                <a:spcPct val="90000"/>
              </a:lnSpc>
              <a:spcBef>
                <a:spcPts val="500"/>
              </a:spcBef>
              <a:spcAft>
                <a:spcPts val="0"/>
              </a:spcAft>
              <a:buClr>
                <a:srgbClr val="2C2B64"/>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pPr lvl="0"/>
            <a:r>
              <a:rPr lang="en-US"/>
              <a:t>Click to edit Master text styles</a:t>
            </a:r>
          </a:p>
        </p:txBody>
      </p:sp>
      <p:sp>
        <p:nvSpPr>
          <p:cNvPr id="28" name="Google Shape;28;p13"/>
          <p:cNvSpPr txBox="1">
            <a:spLocks noGrp="1"/>
          </p:cNvSpPr>
          <p:nvPr>
            <p:ph type="body" idx="4"/>
          </p:nvPr>
        </p:nvSpPr>
        <p:spPr>
          <a:xfrm>
            <a:off x="5090705" y="2505076"/>
            <a:ext cx="3887391" cy="3251291"/>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rgbClr val="2C2B64"/>
              </a:buClr>
              <a:buSzPts val="1800"/>
              <a:buChar char="•"/>
              <a:defRPr/>
            </a:lvl1pPr>
            <a:lvl2pPr marL="914400" lvl="1" indent="-342900" algn="l">
              <a:lnSpc>
                <a:spcPct val="90000"/>
              </a:lnSpc>
              <a:spcBef>
                <a:spcPts val="500"/>
              </a:spcBef>
              <a:spcAft>
                <a:spcPts val="0"/>
              </a:spcAft>
              <a:buClr>
                <a:srgbClr val="2C2B64"/>
              </a:buClr>
              <a:buSzPts val="1800"/>
              <a:buChar char="•"/>
              <a:defRPr/>
            </a:lvl2pPr>
            <a:lvl3pPr marL="1371600" lvl="2" indent="-342900" algn="l">
              <a:lnSpc>
                <a:spcPct val="90000"/>
              </a:lnSpc>
              <a:spcBef>
                <a:spcPts val="500"/>
              </a:spcBef>
              <a:spcAft>
                <a:spcPts val="0"/>
              </a:spcAft>
              <a:buClr>
                <a:srgbClr val="2C2B64"/>
              </a:buClr>
              <a:buSzPts val="1800"/>
              <a:buChar char="•"/>
              <a:defRPr/>
            </a:lvl3pPr>
            <a:lvl4pPr marL="1828800" lvl="3" indent="-342900" algn="l">
              <a:lnSpc>
                <a:spcPct val="90000"/>
              </a:lnSpc>
              <a:spcBef>
                <a:spcPts val="500"/>
              </a:spcBef>
              <a:spcAft>
                <a:spcPts val="0"/>
              </a:spcAft>
              <a:buClr>
                <a:srgbClr val="2C2B64"/>
              </a:buClr>
              <a:buSzPts val="1800"/>
              <a:buChar char="•"/>
              <a:defRPr/>
            </a:lvl4pPr>
            <a:lvl5pPr marL="2286000" lvl="4" indent="-342900" algn="l">
              <a:lnSpc>
                <a:spcPct val="90000"/>
              </a:lnSpc>
              <a:spcBef>
                <a:spcPts val="500"/>
              </a:spcBef>
              <a:spcAft>
                <a:spcPts val="0"/>
              </a:spcAft>
              <a:buClr>
                <a:srgbClr val="2C2B64"/>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pPr lvl="0"/>
            <a:r>
              <a:rPr lang="en-US"/>
              <a:t>Click to edit Master text styles</a:t>
            </a:r>
          </a:p>
        </p:txBody>
      </p:sp>
    </p:spTree>
    <p:extLst>
      <p:ext uri="{BB962C8B-B14F-4D97-AF65-F5344CB8AC3E}">
        <p14:creationId xmlns:p14="http://schemas.microsoft.com/office/powerpoint/2010/main" val="217119755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Only" type="titleOnly">
  <p:cSld name="Title Only">
    <p:bg>
      <p:bgPr>
        <a:blipFill>
          <a:blip r:embed="rId2">
            <a:alphaModFix/>
          </a:blip>
          <a:stretch>
            <a:fillRect/>
          </a:stretch>
        </a:blipFill>
        <a:effectLst/>
      </p:bgPr>
    </p:bg>
    <p:spTree>
      <p:nvGrpSpPr>
        <p:cNvPr id="1" name="Shape 29"/>
        <p:cNvGrpSpPr/>
        <p:nvPr/>
      </p:nvGrpSpPr>
      <p:grpSpPr>
        <a:xfrm>
          <a:off x="0" y="0"/>
          <a:ext cx="0" cy="0"/>
          <a:chOff x="0" y="0"/>
          <a:chExt cx="0" cy="0"/>
        </a:xfrm>
      </p:grpSpPr>
      <p:sp>
        <p:nvSpPr>
          <p:cNvPr id="30" name="Google Shape;30;p14"/>
          <p:cNvSpPr txBox="1">
            <a:spLocks noGrp="1"/>
          </p:cNvSpPr>
          <p:nvPr>
            <p:ph type="title"/>
          </p:nvPr>
        </p:nvSpPr>
        <p:spPr>
          <a:xfrm>
            <a:off x="1098913" y="909641"/>
            <a:ext cx="7886700" cy="1325563"/>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rgbClr val="2C2B64"/>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US"/>
              <a:t>Click to edit Master title style</a:t>
            </a:r>
            <a:endParaRPr/>
          </a:p>
        </p:txBody>
      </p:sp>
      <p:sp>
        <p:nvSpPr>
          <p:cNvPr id="31" name="Google Shape;31;p14"/>
          <p:cNvSpPr txBox="1">
            <a:spLocks noGrp="1"/>
          </p:cNvSpPr>
          <p:nvPr>
            <p:ph type="dt" idx="10"/>
          </p:nvPr>
        </p:nvSpPr>
        <p:spPr>
          <a:xfrm>
            <a:off x="628650" y="6356353"/>
            <a:ext cx="2057400" cy="365125"/>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a:solidFill>
                  <a:schemeClr val="dk1"/>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32" name="Google Shape;32;p14"/>
          <p:cNvSpPr txBox="1">
            <a:spLocks noGrp="1"/>
          </p:cNvSpPr>
          <p:nvPr>
            <p:ph type="ftr" idx="11"/>
          </p:nvPr>
        </p:nvSpPr>
        <p:spPr>
          <a:xfrm>
            <a:off x="3028951" y="6356353"/>
            <a:ext cx="3086100" cy="365125"/>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a:solidFill>
                  <a:schemeClr val="dk1"/>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33" name="Google Shape;33;p14"/>
          <p:cNvSpPr txBox="1">
            <a:spLocks noGrp="1"/>
          </p:cNvSpPr>
          <p:nvPr>
            <p:ph type="sldNum" idx="12"/>
          </p:nvPr>
        </p:nvSpPr>
        <p:spPr>
          <a:xfrm>
            <a:off x="6457950" y="6356353"/>
            <a:ext cx="2057400" cy="365125"/>
          </a:xfrm>
          <a:prstGeom prst="rect">
            <a:avLst/>
          </a:prstGeom>
          <a:noFill/>
          <a:ln>
            <a:noFill/>
          </a:ln>
        </p:spPr>
        <p:txBody>
          <a:bodyPr spcFirstLastPara="1" wrap="square" lIns="91425" tIns="45700" rIns="91425" bIns="45700" anchor="t" anchorCtr="0">
            <a:noAutofit/>
          </a:bodyPr>
          <a:lstStyle>
            <a:lvl1pPr marL="0" marR="0" lvl="0" indent="0" algn="l" rtl="0">
              <a:spcBef>
                <a:spcPts val="0"/>
              </a:spcBef>
              <a:buNone/>
              <a:defRPr sz="1800">
                <a:solidFill>
                  <a:schemeClr val="dk1"/>
                </a:solidFill>
                <a:latin typeface="Arial"/>
                <a:ea typeface="Arial"/>
                <a:cs typeface="Arial"/>
                <a:sym typeface="Arial"/>
              </a:defRPr>
            </a:lvl1pPr>
            <a:lvl2pPr marL="0" marR="0" lvl="1" indent="0" algn="l" rtl="0">
              <a:spcBef>
                <a:spcPts val="0"/>
              </a:spcBef>
              <a:buNone/>
              <a:defRPr sz="1800">
                <a:solidFill>
                  <a:schemeClr val="dk1"/>
                </a:solidFill>
                <a:latin typeface="Arial"/>
                <a:ea typeface="Arial"/>
                <a:cs typeface="Arial"/>
                <a:sym typeface="Arial"/>
              </a:defRPr>
            </a:lvl2pPr>
            <a:lvl3pPr marL="0" marR="0" lvl="2" indent="0" algn="l" rtl="0">
              <a:spcBef>
                <a:spcPts val="0"/>
              </a:spcBef>
              <a:buNone/>
              <a:defRPr sz="1800">
                <a:solidFill>
                  <a:schemeClr val="dk1"/>
                </a:solidFill>
                <a:latin typeface="Arial"/>
                <a:ea typeface="Arial"/>
                <a:cs typeface="Arial"/>
                <a:sym typeface="Arial"/>
              </a:defRPr>
            </a:lvl3pPr>
            <a:lvl4pPr marL="0" marR="0" lvl="3" indent="0" algn="l" rtl="0">
              <a:spcBef>
                <a:spcPts val="0"/>
              </a:spcBef>
              <a:buNone/>
              <a:defRPr sz="1800">
                <a:solidFill>
                  <a:schemeClr val="dk1"/>
                </a:solidFill>
                <a:latin typeface="Arial"/>
                <a:ea typeface="Arial"/>
                <a:cs typeface="Arial"/>
                <a:sym typeface="Arial"/>
              </a:defRPr>
            </a:lvl4pPr>
            <a:lvl5pPr marL="0" marR="0" lvl="4" indent="0" algn="l" rtl="0">
              <a:spcBef>
                <a:spcPts val="0"/>
              </a:spcBef>
              <a:buNone/>
              <a:defRPr sz="1800">
                <a:solidFill>
                  <a:schemeClr val="dk1"/>
                </a:solidFill>
                <a:latin typeface="Arial"/>
                <a:ea typeface="Arial"/>
                <a:cs typeface="Arial"/>
                <a:sym typeface="Arial"/>
              </a:defRPr>
            </a:lvl5pPr>
            <a:lvl6pPr marL="0" marR="0" lvl="5" indent="0" algn="l" rtl="0">
              <a:spcBef>
                <a:spcPts val="0"/>
              </a:spcBef>
              <a:buNone/>
              <a:defRPr sz="1800">
                <a:solidFill>
                  <a:schemeClr val="dk1"/>
                </a:solidFill>
                <a:latin typeface="Arial"/>
                <a:ea typeface="Arial"/>
                <a:cs typeface="Arial"/>
                <a:sym typeface="Arial"/>
              </a:defRPr>
            </a:lvl6pPr>
            <a:lvl7pPr marL="0" marR="0" lvl="6" indent="0" algn="l" rtl="0">
              <a:spcBef>
                <a:spcPts val="0"/>
              </a:spcBef>
              <a:buNone/>
              <a:defRPr sz="1800">
                <a:solidFill>
                  <a:schemeClr val="dk1"/>
                </a:solidFill>
                <a:latin typeface="Arial"/>
                <a:ea typeface="Arial"/>
                <a:cs typeface="Arial"/>
                <a:sym typeface="Arial"/>
              </a:defRPr>
            </a:lvl7pPr>
            <a:lvl8pPr marL="0" marR="0" lvl="7" indent="0" algn="l" rtl="0">
              <a:spcBef>
                <a:spcPts val="0"/>
              </a:spcBef>
              <a:buNone/>
              <a:defRPr sz="1800">
                <a:solidFill>
                  <a:schemeClr val="dk1"/>
                </a:solidFill>
                <a:latin typeface="Arial"/>
                <a:ea typeface="Arial"/>
                <a:cs typeface="Arial"/>
                <a:sym typeface="Arial"/>
              </a:defRPr>
            </a:lvl8pPr>
            <a:lvl9pPr marL="0" marR="0" lvl="8" indent="0" algn="l" rtl="0">
              <a:spcBef>
                <a:spcPts val="0"/>
              </a:spcBef>
              <a:buNone/>
              <a:defRPr sz="1800">
                <a:solidFill>
                  <a:schemeClr val="dk1"/>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GB"/>
              <a:t>‹#›</a:t>
            </a:fld>
            <a:endParaRPr/>
          </a:p>
        </p:txBody>
      </p:sp>
    </p:spTree>
    <p:extLst>
      <p:ext uri="{BB962C8B-B14F-4D97-AF65-F5344CB8AC3E}">
        <p14:creationId xmlns:p14="http://schemas.microsoft.com/office/powerpoint/2010/main" val="405587675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Content with Caption" type="objTx">
  <p:cSld name="Content with Caption">
    <p:bg>
      <p:bgPr>
        <a:blipFill>
          <a:blip r:embed="rId2">
            <a:alphaModFix/>
          </a:blip>
          <a:stretch>
            <a:fillRect/>
          </a:stretch>
        </a:blipFill>
        <a:effectLst/>
      </p:bgPr>
    </p:bg>
    <p:spTree>
      <p:nvGrpSpPr>
        <p:cNvPr id="1" name="Shape 34"/>
        <p:cNvGrpSpPr/>
        <p:nvPr/>
      </p:nvGrpSpPr>
      <p:grpSpPr>
        <a:xfrm>
          <a:off x="0" y="0"/>
          <a:ext cx="0" cy="0"/>
          <a:chOff x="0" y="0"/>
          <a:chExt cx="0" cy="0"/>
        </a:xfrm>
      </p:grpSpPr>
      <p:sp>
        <p:nvSpPr>
          <p:cNvPr id="35" name="Google Shape;35;p15"/>
          <p:cNvSpPr txBox="1">
            <a:spLocks noGrp="1"/>
          </p:cNvSpPr>
          <p:nvPr>
            <p:ph type="title"/>
          </p:nvPr>
        </p:nvSpPr>
        <p:spPr>
          <a:xfrm>
            <a:off x="1211461" y="457200"/>
            <a:ext cx="2949178" cy="1600200"/>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rgbClr val="2C2B64"/>
              </a:buClr>
              <a:buSzPts val="3200"/>
              <a:buFont typeface="Arial"/>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US"/>
              <a:t>Click to edit Master title style</a:t>
            </a:r>
            <a:endParaRPr/>
          </a:p>
        </p:txBody>
      </p:sp>
      <p:sp>
        <p:nvSpPr>
          <p:cNvPr id="36" name="Google Shape;36;p15"/>
          <p:cNvSpPr txBox="1">
            <a:spLocks noGrp="1"/>
          </p:cNvSpPr>
          <p:nvPr>
            <p:ph type="body" idx="1"/>
          </p:nvPr>
        </p:nvSpPr>
        <p:spPr>
          <a:xfrm>
            <a:off x="4469011" y="987428"/>
            <a:ext cx="4629150" cy="4873625"/>
          </a:xfrm>
          <a:prstGeom prst="rect">
            <a:avLst/>
          </a:prstGeom>
          <a:noFill/>
          <a:ln>
            <a:noFill/>
          </a:ln>
        </p:spPr>
        <p:txBody>
          <a:bodyPr spcFirstLastPara="1" wrap="square" lIns="91425" tIns="45700" rIns="91425" bIns="45700" anchor="t" anchorCtr="0">
            <a:normAutofit/>
          </a:bodyPr>
          <a:lstStyle>
            <a:lvl1pPr marL="457200" lvl="0" indent="-431800" algn="l">
              <a:lnSpc>
                <a:spcPct val="90000"/>
              </a:lnSpc>
              <a:spcBef>
                <a:spcPts val="1000"/>
              </a:spcBef>
              <a:spcAft>
                <a:spcPts val="0"/>
              </a:spcAft>
              <a:buClr>
                <a:srgbClr val="2C2B64"/>
              </a:buClr>
              <a:buSzPts val="3200"/>
              <a:buChar char="•"/>
              <a:defRPr sz="3200"/>
            </a:lvl1pPr>
            <a:lvl2pPr marL="914400" lvl="1" indent="-406400" algn="l">
              <a:lnSpc>
                <a:spcPct val="90000"/>
              </a:lnSpc>
              <a:spcBef>
                <a:spcPts val="500"/>
              </a:spcBef>
              <a:spcAft>
                <a:spcPts val="0"/>
              </a:spcAft>
              <a:buClr>
                <a:srgbClr val="2C2B64"/>
              </a:buClr>
              <a:buSzPts val="2800"/>
              <a:buChar char="•"/>
              <a:defRPr sz="2800"/>
            </a:lvl2pPr>
            <a:lvl3pPr marL="1371600" lvl="2" indent="-381000" algn="l">
              <a:lnSpc>
                <a:spcPct val="90000"/>
              </a:lnSpc>
              <a:spcBef>
                <a:spcPts val="500"/>
              </a:spcBef>
              <a:spcAft>
                <a:spcPts val="0"/>
              </a:spcAft>
              <a:buClr>
                <a:srgbClr val="2C2B64"/>
              </a:buClr>
              <a:buSzPts val="2400"/>
              <a:buChar char="•"/>
              <a:defRPr sz="2400"/>
            </a:lvl3pPr>
            <a:lvl4pPr marL="1828800" lvl="3" indent="-355600" algn="l">
              <a:lnSpc>
                <a:spcPct val="90000"/>
              </a:lnSpc>
              <a:spcBef>
                <a:spcPts val="500"/>
              </a:spcBef>
              <a:spcAft>
                <a:spcPts val="0"/>
              </a:spcAft>
              <a:buClr>
                <a:srgbClr val="2C2B64"/>
              </a:buClr>
              <a:buSzPts val="2000"/>
              <a:buChar char="•"/>
              <a:defRPr sz="2000"/>
            </a:lvl4pPr>
            <a:lvl5pPr marL="2286000" lvl="4" indent="-355600" algn="l">
              <a:lnSpc>
                <a:spcPct val="90000"/>
              </a:lnSpc>
              <a:spcBef>
                <a:spcPts val="500"/>
              </a:spcBef>
              <a:spcAft>
                <a:spcPts val="0"/>
              </a:spcAft>
              <a:buClr>
                <a:srgbClr val="2C2B64"/>
              </a:buClr>
              <a:buSzPts val="2000"/>
              <a:buChar char="•"/>
              <a:defRPr sz="2000"/>
            </a:lvl5pPr>
            <a:lvl6pPr marL="2743200" lvl="5" indent="-355600" algn="l">
              <a:lnSpc>
                <a:spcPct val="90000"/>
              </a:lnSpc>
              <a:spcBef>
                <a:spcPts val="500"/>
              </a:spcBef>
              <a:spcAft>
                <a:spcPts val="0"/>
              </a:spcAft>
              <a:buClr>
                <a:schemeClr val="dk1"/>
              </a:buClr>
              <a:buSzPts val="2000"/>
              <a:buChar char="•"/>
              <a:defRPr sz="2000"/>
            </a:lvl6pPr>
            <a:lvl7pPr marL="3200400" lvl="6" indent="-355600" algn="l">
              <a:lnSpc>
                <a:spcPct val="90000"/>
              </a:lnSpc>
              <a:spcBef>
                <a:spcPts val="500"/>
              </a:spcBef>
              <a:spcAft>
                <a:spcPts val="0"/>
              </a:spcAft>
              <a:buClr>
                <a:schemeClr val="dk1"/>
              </a:buClr>
              <a:buSzPts val="2000"/>
              <a:buChar char="•"/>
              <a:defRPr sz="2000"/>
            </a:lvl7pPr>
            <a:lvl8pPr marL="3657600" lvl="7" indent="-355600" algn="l">
              <a:lnSpc>
                <a:spcPct val="90000"/>
              </a:lnSpc>
              <a:spcBef>
                <a:spcPts val="500"/>
              </a:spcBef>
              <a:spcAft>
                <a:spcPts val="0"/>
              </a:spcAft>
              <a:buClr>
                <a:schemeClr val="dk1"/>
              </a:buClr>
              <a:buSzPts val="2000"/>
              <a:buChar char="•"/>
              <a:defRPr sz="2000"/>
            </a:lvl8pPr>
            <a:lvl9pPr marL="4114800" lvl="8" indent="-355600" algn="l">
              <a:lnSpc>
                <a:spcPct val="90000"/>
              </a:lnSpc>
              <a:spcBef>
                <a:spcPts val="500"/>
              </a:spcBef>
              <a:spcAft>
                <a:spcPts val="0"/>
              </a:spcAft>
              <a:buClr>
                <a:schemeClr val="dk1"/>
              </a:buClr>
              <a:buSzPts val="2000"/>
              <a:buChar char="•"/>
              <a:defRPr sz="2000"/>
            </a:lvl9pPr>
          </a:lstStyle>
          <a:p>
            <a:pPr lvl="0"/>
            <a:r>
              <a:rPr lang="en-US"/>
              <a:t>Click to edit Master text styles</a:t>
            </a:r>
          </a:p>
        </p:txBody>
      </p:sp>
      <p:sp>
        <p:nvSpPr>
          <p:cNvPr id="37" name="Google Shape;37;p15"/>
          <p:cNvSpPr txBox="1">
            <a:spLocks noGrp="1"/>
          </p:cNvSpPr>
          <p:nvPr>
            <p:ph type="body" idx="2"/>
          </p:nvPr>
        </p:nvSpPr>
        <p:spPr>
          <a:xfrm>
            <a:off x="1211461" y="2057400"/>
            <a:ext cx="2949178"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2C2B64"/>
              </a:buClr>
              <a:buSzPts val="1600"/>
              <a:buNone/>
              <a:defRPr sz="1600"/>
            </a:lvl1pPr>
            <a:lvl2pPr marL="914400" lvl="1" indent="-228600" algn="l">
              <a:lnSpc>
                <a:spcPct val="90000"/>
              </a:lnSpc>
              <a:spcBef>
                <a:spcPts val="500"/>
              </a:spcBef>
              <a:spcAft>
                <a:spcPts val="0"/>
              </a:spcAft>
              <a:buClr>
                <a:srgbClr val="2C2B64"/>
              </a:buClr>
              <a:buSzPts val="1400"/>
              <a:buNone/>
              <a:defRPr sz="1400"/>
            </a:lvl2pPr>
            <a:lvl3pPr marL="1371600" lvl="2" indent="-228600" algn="l">
              <a:lnSpc>
                <a:spcPct val="90000"/>
              </a:lnSpc>
              <a:spcBef>
                <a:spcPts val="500"/>
              </a:spcBef>
              <a:spcAft>
                <a:spcPts val="0"/>
              </a:spcAft>
              <a:buClr>
                <a:srgbClr val="2C2B64"/>
              </a:buClr>
              <a:buSzPts val="1200"/>
              <a:buNone/>
              <a:defRPr sz="1200"/>
            </a:lvl3pPr>
            <a:lvl4pPr marL="1828800" lvl="3" indent="-228600" algn="l">
              <a:lnSpc>
                <a:spcPct val="90000"/>
              </a:lnSpc>
              <a:spcBef>
                <a:spcPts val="500"/>
              </a:spcBef>
              <a:spcAft>
                <a:spcPts val="0"/>
              </a:spcAft>
              <a:buClr>
                <a:srgbClr val="2C2B64"/>
              </a:buClr>
              <a:buSzPts val="1000"/>
              <a:buNone/>
              <a:defRPr sz="1000"/>
            </a:lvl4pPr>
            <a:lvl5pPr marL="2286000" lvl="4" indent="-228600" algn="l">
              <a:lnSpc>
                <a:spcPct val="90000"/>
              </a:lnSpc>
              <a:spcBef>
                <a:spcPts val="500"/>
              </a:spcBef>
              <a:spcAft>
                <a:spcPts val="0"/>
              </a:spcAft>
              <a:buClr>
                <a:srgbClr val="2C2B64"/>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pPr lvl="0"/>
            <a:r>
              <a:rPr lang="en-US"/>
              <a:t>Click to edit Master text styles</a:t>
            </a:r>
          </a:p>
        </p:txBody>
      </p:sp>
    </p:spTree>
    <p:extLst>
      <p:ext uri="{BB962C8B-B14F-4D97-AF65-F5344CB8AC3E}">
        <p14:creationId xmlns:p14="http://schemas.microsoft.com/office/powerpoint/2010/main" val="307325827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Picture with Caption" type="picTx">
  <p:cSld name="Picture with Caption">
    <p:bg>
      <p:bgPr>
        <a:blipFill>
          <a:blip r:embed="rId2">
            <a:alphaModFix/>
          </a:blip>
          <a:stretch>
            <a:fillRect/>
          </a:stretch>
        </a:blipFill>
        <a:effectLst/>
      </p:bgPr>
    </p:bg>
    <p:spTree>
      <p:nvGrpSpPr>
        <p:cNvPr id="1" name="Shape 38"/>
        <p:cNvGrpSpPr/>
        <p:nvPr/>
      </p:nvGrpSpPr>
      <p:grpSpPr>
        <a:xfrm>
          <a:off x="0" y="0"/>
          <a:ext cx="0" cy="0"/>
          <a:chOff x="0" y="0"/>
          <a:chExt cx="0" cy="0"/>
        </a:xfrm>
      </p:grpSpPr>
      <p:sp>
        <p:nvSpPr>
          <p:cNvPr id="39" name="Google Shape;39;p16"/>
          <p:cNvSpPr txBox="1">
            <a:spLocks noGrp="1"/>
          </p:cNvSpPr>
          <p:nvPr>
            <p:ph type="title"/>
          </p:nvPr>
        </p:nvSpPr>
        <p:spPr>
          <a:xfrm>
            <a:off x="1091396" y="457200"/>
            <a:ext cx="2949178" cy="1600200"/>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rgbClr val="2C2B64"/>
              </a:buClr>
              <a:buSzPts val="3200"/>
              <a:buFont typeface="Arial"/>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US"/>
              <a:t>Click to edit Master title style</a:t>
            </a:r>
            <a:endParaRPr/>
          </a:p>
        </p:txBody>
      </p:sp>
      <p:sp>
        <p:nvSpPr>
          <p:cNvPr id="40" name="Google Shape;40;p16"/>
          <p:cNvSpPr>
            <a:spLocks noGrp="1"/>
          </p:cNvSpPr>
          <p:nvPr>
            <p:ph type="pic" idx="2"/>
          </p:nvPr>
        </p:nvSpPr>
        <p:spPr>
          <a:xfrm>
            <a:off x="4348946" y="987428"/>
            <a:ext cx="4629150" cy="4873625"/>
          </a:xfrm>
          <a:prstGeom prst="rect">
            <a:avLst/>
          </a:prstGeom>
          <a:noFill/>
          <a:ln>
            <a:noFill/>
          </a:ln>
        </p:spPr>
      </p:sp>
      <p:sp>
        <p:nvSpPr>
          <p:cNvPr id="41" name="Google Shape;41;p16"/>
          <p:cNvSpPr txBox="1">
            <a:spLocks noGrp="1"/>
          </p:cNvSpPr>
          <p:nvPr>
            <p:ph type="body" idx="1"/>
          </p:nvPr>
        </p:nvSpPr>
        <p:spPr>
          <a:xfrm>
            <a:off x="1091396" y="2057400"/>
            <a:ext cx="2949178"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2C2B64"/>
              </a:buClr>
              <a:buSzPts val="1600"/>
              <a:buNone/>
              <a:defRPr sz="1600"/>
            </a:lvl1pPr>
            <a:lvl2pPr marL="914400" lvl="1" indent="-228600" algn="l">
              <a:lnSpc>
                <a:spcPct val="90000"/>
              </a:lnSpc>
              <a:spcBef>
                <a:spcPts val="500"/>
              </a:spcBef>
              <a:spcAft>
                <a:spcPts val="0"/>
              </a:spcAft>
              <a:buClr>
                <a:srgbClr val="2C2B64"/>
              </a:buClr>
              <a:buSzPts val="1400"/>
              <a:buNone/>
              <a:defRPr sz="1400"/>
            </a:lvl2pPr>
            <a:lvl3pPr marL="1371600" lvl="2" indent="-228600" algn="l">
              <a:lnSpc>
                <a:spcPct val="90000"/>
              </a:lnSpc>
              <a:spcBef>
                <a:spcPts val="500"/>
              </a:spcBef>
              <a:spcAft>
                <a:spcPts val="0"/>
              </a:spcAft>
              <a:buClr>
                <a:srgbClr val="2C2B64"/>
              </a:buClr>
              <a:buSzPts val="1200"/>
              <a:buNone/>
              <a:defRPr sz="1200"/>
            </a:lvl3pPr>
            <a:lvl4pPr marL="1828800" lvl="3" indent="-228600" algn="l">
              <a:lnSpc>
                <a:spcPct val="90000"/>
              </a:lnSpc>
              <a:spcBef>
                <a:spcPts val="500"/>
              </a:spcBef>
              <a:spcAft>
                <a:spcPts val="0"/>
              </a:spcAft>
              <a:buClr>
                <a:srgbClr val="2C2B64"/>
              </a:buClr>
              <a:buSzPts val="1000"/>
              <a:buNone/>
              <a:defRPr sz="1000"/>
            </a:lvl4pPr>
            <a:lvl5pPr marL="2286000" lvl="4" indent="-228600" algn="l">
              <a:lnSpc>
                <a:spcPct val="90000"/>
              </a:lnSpc>
              <a:spcBef>
                <a:spcPts val="500"/>
              </a:spcBef>
              <a:spcAft>
                <a:spcPts val="0"/>
              </a:spcAft>
              <a:buClr>
                <a:srgbClr val="2C2B64"/>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pPr lvl="0"/>
            <a:r>
              <a:rPr lang="en-US"/>
              <a:t>Click to edit Master text styles</a:t>
            </a:r>
          </a:p>
        </p:txBody>
      </p:sp>
    </p:spTree>
    <p:extLst>
      <p:ext uri="{BB962C8B-B14F-4D97-AF65-F5344CB8AC3E}">
        <p14:creationId xmlns:p14="http://schemas.microsoft.com/office/powerpoint/2010/main" val="244503530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itle and Vertical Text" type="vertTx">
  <p:cSld name="Title and Vertical Text">
    <p:bg>
      <p:bgPr>
        <a:blipFill>
          <a:blip r:embed="rId2">
            <a:alphaModFix/>
          </a:blip>
          <a:stretch>
            <a:fillRect/>
          </a:stretch>
        </a:blipFill>
        <a:effectLst/>
      </p:bgPr>
    </p:bg>
    <p:spTree>
      <p:nvGrpSpPr>
        <p:cNvPr id="1" name="Shape 42"/>
        <p:cNvGrpSpPr/>
        <p:nvPr/>
      </p:nvGrpSpPr>
      <p:grpSpPr>
        <a:xfrm>
          <a:off x="0" y="0"/>
          <a:ext cx="0" cy="0"/>
          <a:chOff x="0" y="0"/>
          <a:chExt cx="0" cy="0"/>
        </a:xfrm>
      </p:grpSpPr>
      <p:sp>
        <p:nvSpPr>
          <p:cNvPr id="43" name="Google Shape;43;p17"/>
          <p:cNvSpPr txBox="1">
            <a:spLocks noGrp="1"/>
          </p:cNvSpPr>
          <p:nvPr>
            <p:ph type="title"/>
          </p:nvPr>
        </p:nvSpPr>
        <p:spPr>
          <a:xfrm>
            <a:off x="1098913" y="909641"/>
            <a:ext cx="7886700" cy="1325563"/>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rgbClr val="2C2B64"/>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US"/>
              <a:t>Click to edit Master title style</a:t>
            </a:r>
            <a:endParaRPr/>
          </a:p>
        </p:txBody>
      </p:sp>
      <p:sp>
        <p:nvSpPr>
          <p:cNvPr id="44" name="Google Shape;44;p17"/>
          <p:cNvSpPr txBox="1">
            <a:spLocks noGrp="1"/>
          </p:cNvSpPr>
          <p:nvPr>
            <p:ph type="body" idx="1"/>
          </p:nvPr>
        </p:nvSpPr>
        <p:spPr>
          <a:xfrm rot="5400000">
            <a:off x="3323024" y="146029"/>
            <a:ext cx="3438479" cy="78867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rgbClr val="2C2B64"/>
              </a:buClr>
              <a:buSzPts val="1800"/>
              <a:buChar char="•"/>
              <a:defRPr/>
            </a:lvl1pPr>
            <a:lvl2pPr marL="914400" lvl="1" indent="-342900" algn="l">
              <a:lnSpc>
                <a:spcPct val="90000"/>
              </a:lnSpc>
              <a:spcBef>
                <a:spcPts val="500"/>
              </a:spcBef>
              <a:spcAft>
                <a:spcPts val="0"/>
              </a:spcAft>
              <a:buClr>
                <a:srgbClr val="2C2B64"/>
              </a:buClr>
              <a:buSzPts val="1800"/>
              <a:buChar char="•"/>
              <a:defRPr/>
            </a:lvl2pPr>
            <a:lvl3pPr marL="1371600" lvl="2" indent="-342900" algn="l">
              <a:lnSpc>
                <a:spcPct val="90000"/>
              </a:lnSpc>
              <a:spcBef>
                <a:spcPts val="500"/>
              </a:spcBef>
              <a:spcAft>
                <a:spcPts val="0"/>
              </a:spcAft>
              <a:buClr>
                <a:srgbClr val="2C2B64"/>
              </a:buClr>
              <a:buSzPts val="1800"/>
              <a:buChar char="•"/>
              <a:defRPr/>
            </a:lvl3pPr>
            <a:lvl4pPr marL="1828800" lvl="3" indent="-342900" algn="l">
              <a:lnSpc>
                <a:spcPct val="90000"/>
              </a:lnSpc>
              <a:spcBef>
                <a:spcPts val="500"/>
              </a:spcBef>
              <a:spcAft>
                <a:spcPts val="0"/>
              </a:spcAft>
              <a:buClr>
                <a:srgbClr val="2C2B64"/>
              </a:buClr>
              <a:buSzPts val="1800"/>
              <a:buChar char="•"/>
              <a:defRPr/>
            </a:lvl4pPr>
            <a:lvl5pPr marL="2286000" lvl="4" indent="-342900" algn="l">
              <a:lnSpc>
                <a:spcPct val="90000"/>
              </a:lnSpc>
              <a:spcBef>
                <a:spcPts val="500"/>
              </a:spcBef>
              <a:spcAft>
                <a:spcPts val="0"/>
              </a:spcAft>
              <a:buClr>
                <a:srgbClr val="2C2B64"/>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pPr lvl="0"/>
            <a:r>
              <a:rPr lang="en-US"/>
              <a:t>Click to edit Master text styles</a:t>
            </a:r>
          </a:p>
        </p:txBody>
      </p:sp>
      <p:sp>
        <p:nvSpPr>
          <p:cNvPr id="45" name="Google Shape;45;p17"/>
          <p:cNvSpPr txBox="1">
            <a:spLocks noGrp="1"/>
          </p:cNvSpPr>
          <p:nvPr>
            <p:ph type="sldNum" idx="12"/>
          </p:nvPr>
        </p:nvSpPr>
        <p:spPr>
          <a:xfrm>
            <a:off x="6457950" y="6356353"/>
            <a:ext cx="2057400" cy="365125"/>
          </a:xfrm>
          <a:prstGeom prst="rect">
            <a:avLst/>
          </a:prstGeom>
          <a:noFill/>
          <a:ln>
            <a:noFill/>
          </a:ln>
        </p:spPr>
        <p:txBody>
          <a:bodyPr spcFirstLastPara="1" wrap="square" lIns="91425" tIns="45700" rIns="91425" bIns="45700" anchor="t" anchorCtr="0">
            <a:noAutofit/>
          </a:bodyPr>
          <a:lstStyle>
            <a:lvl1pPr marL="0" marR="0" lvl="0" indent="0" algn="l" rtl="0">
              <a:spcBef>
                <a:spcPts val="0"/>
              </a:spcBef>
              <a:buNone/>
              <a:defRPr sz="1800">
                <a:solidFill>
                  <a:schemeClr val="dk1"/>
                </a:solidFill>
                <a:latin typeface="Arial"/>
                <a:ea typeface="Arial"/>
                <a:cs typeface="Arial"/>
                <a:sym typeface="Arial"/>
              </a:defRPr>
            </a:lvl1pPr>
            <a:lvl2pPr marL="0" marR="0" lvl="1" indent="0" algn="l" rtl="0">
              <a:spcBef>
                <a:spcPts val="0"/>
              </a:spcBef>
              <a:buNone/>
              <a:defRPr sz="1800">
                <a:solidFill>
                  <a:schemeClr val="dk1"/>
                </a:solidFill>
                <a:latin typeface="Arial"/>
                <a:ea typeface="Arial"/>
                <a:cs typeface="Arial"/>
                <a:sym typeface="Arial"/>
              </a:defRPr>
            </a:lvl2pPr>
            <a:lvl3pPr marL="0" marR="0" lvl="2" indent="0" algn="l" rtl="0">
              <a:spcBef>
                <a:spcPts val="0"/>
              </a:spcBef>
              <a:buNone/>
              <a:defRPr sz="1800">
                <a:solidFill>
                  <a:schemeClr val="dk1"/>
                </a:solidFill>
                <a:latin typeface="Arial"/>
                <a:ea typeface="Arial"/>
                <a:cs typeface="Arial"/>
                <a:sym typeface="Arial"/>
              </a:defRPr>
            </a:lvl3pPr>
            <a:lvl4pPr marL="0" marR="0" lvl="3" indent="0" algn="l" rtl="0">
              <a:spcBef>
                <a:spcPts val="0"/>
              </a:spcBef>
              <a:buNone/>
              <a:defRPr sz="1800">
                <a:solidFill>
                  <a:schemeClr val="dk1"/>
                </a:solidFill>
                <a:latin typeface="Arial"/>
                <a:ea typeface="Arial"/>
                <a:cs typeface="Arial"/>
                <a:sym typeface="Arial"/>
              </a:defRPr>
            </a:lvl4pPr>
            <a:lvl5pPr marL="0" marR="0" lvl="4" indent="0" algn="l" rtl="0">
              <a:spcBef>
                <a:spcPts val="0"/>
              </a:spcBef>
              <a:buNone/>
              <a:defRPr sz="1800">
                <a:solidFill>
                  <a:schemeClr val="dk1"/>
                </a:solidFill>
                <a:latin typeface="Arial"/>
                <a:ea typeface="Arial"/>
                <a:cs typeface="Arial"/>
                <a:sym typeface="Arial"/>
              </a:defRPr>
            </a:lvl5pPr>
            <a:lvl6pPr marL="0" marR="0" lvl="5" indent="0" algn="l" rtl="0">
              <a:spcBef>
                <a:spcPts val="0"/>
              </a:spcBef>
              <a:buNone/>
              <a:defRPr sz="1800">
                <a:solidFill>
                  <a:schemeClr val="dk1"/>
                </a:solidFill>
                <a:latin typeface="Arial"/>
                <a:ea typeface="Arial"/>
                <a:cs typeface="Arial"/>
                <a:sym typeface="Arial"/>
              </a:defRPr>
            </a:lvl6pPr>
            <a:lvl7pPr marL="0" marR="0" lvl="6" indent="0" algn="l" rtl="0">
              <a:spcBef>
                <a:spcPts val="0"/>
              </a:spcBef>
              <a:buNone/>
              <a:defRPr sz="1800">
                <a:solidFill>
                  <a:schemeClr val="dk1"/>
                </a:solidFill>
                <a:latin typeface="Arial"/>
                <a:ea typeface="Arial"/>
                <a:cs typeface="Arial"/>
                <a:sym typeface="Arial"/>
              </a:defRPr>
            </a:lvl7pPr>
            <a:lvl8pPr marL="0" marR="0" lvl="7" indent="0" algn="l" rtl="0">
              <a:spcBef>
                <a:spcPts val="0"/>
              </a:spcBef>
              <a:buNone/>
              <a:defRPr sz="1800">
                <a:solidFill>
                  <a:schemeClr val="dk1"/>
                </a:solidFill>
                <a:latin typeface="Arial"/>
                <a:ea typeface="Arial"/>
                <a:cs typeface="Arial"/>
                <a:sym typeface="Arial"/>
              </a:defRPr>
            </a:lvl8pPr>
            <a:lvl9pPr marL="0" marR="0" lvl="8" indent="0" algn="l" rtl="0">
              <a:spcBef>
                <a:spcPts val="0"/>
              </a:spcBef>
              <a:buNone/>
              <a:defRPr sz="1800">
                <a:solidFill>
                  <a:schemeClr val="dk1"/>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GB"/>
              <a:t>‹#›</a:t>
            </a:fld>
            <a:endParaRPr/>
          </a:p>
        </p:txBody>
      </p:sp>
    </p:spTree>
    <p:extLst>
      <p:ext uri="{BB962C8B-B14F-4D97-AF65-F5344CB8AC3E}">
        <p14:creationId xmlns:p14="http://schemas.microsoft.com/office/powerpoint/2010/main" val="425447881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itle and Content" type="obj">
  <p:cSld name="Title and Content">
    <p:bg>
      <p:bgPr>
        <a:blipFill>
          <a:blip r:embed="rId2">
            <a:alphaModFix/>
          </a:blip>
          <a:stretch>
            <a:fillRect/>
          </a:stretch>
        </a:blipFill>
        <a:effectLst/>
      </p:bgPr>
    </p:bg>
    <p:spTree>
      <p:nvGrpSpPr>
        <p:cNvPr id="1" name="Shape 12"/>
        <p:cNvGrpSpPr/>
        <p:nvPr/>
      </p:nvGrpSpPr>
      <p:grpSpPr>
        <a:xfrm>
          <a:off x="0" y="0"/>
          <a:ext cx="0" cy="0"/>
          <a:chOff x="0" y="0"/>
          <a:chExt cx="0" cy="0"/>
        </a:xfrm>
      </p:grpSpPr>
      <p:sp>
        <p:nvSpPr>
          <p:cNvPr id="13" name="Google Shape;13;p9"/>
          <p:cNvSpPr txBox="1">
            <a:spLocks noGrp="1"/>
          </p:cNvSpPr>
          <p:nvPr>
            <p:ph type="title"/>
          </p:nvPr>
        </p:nvSpPr>
        <p:spPr>
          <a:xfrm>
            <a:off x="1159873" y="862923"/>
            <a:ext cx="7886700" cy="1325563"/>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rgbClr val="2C2B64"/>
              </a:buClr>
              <a:buSzPts val="4000"/>
              <a:buFont typeface="Arial"/>
              <a:buNone/>
              <a:defRPr>
                <a:solidFill>
                  <a:srgbClr val="2C2B64"/>
                </a:solidFill>
                <a:latin typeface="Arial"/>
                <a:ea typeface="Arial"/>
                <a:cs typeface="Arial"/>
                <a:sym typeface="Aria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US"/>
              <a:t>Click to edit Master title style</a:t>
            </a:r>
            <a:endParaRPr/>
          </a:p>
        </p:txBody>
      </p:sp>
      <p:sp>
        <p:nvSpPr>
          <p:cNvPr id="14" name="Google Shape;14;p9"/>
          <p:cNvSpPr txBox="1">
            <a:spLocks noGrp="1"/>
          </p:cNvSpPr>
          <p:nvPr>
            <p:ph type="body" idx="1"/>
          </p:nvPr>
        </p:nvSpPr>
        <p:spPr>
          <a:xfrm>
            <a:off x="1159873" y="2323420"/>
            <a:ext cx="7886700" cy="3467780"/>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rgbClr val="2C2B64"/>
              </a:buClr>
              <a:buSzPts val="2800"/>
              <a:buChar char="•"/>
              <a:defRPr>
                <a:solidFill>
                  <a:srgbClr val="2C2B64"/>
                </a:solidFill>
                <a:latin typeface="Arial"/>
                <a:ea typeface="Arial"/>
                <a:cs typeface="Arial"/>
                <a:sym typeface="Arial"/>
              </a:defRPr>
            </a:lvl1pPr>
            <a:lvl2pPr marL="914400" lvl="1" indent="-381000" algn="l">
              <a:lnSpc>
                <a:spcPct val="90000"/>
              </a:lnSpc>
              <a:spcBef>
                <a:spcPts val="500"/>
              </a:spcBef>
              <a:spcAft>
                <a:spcPts val="0"/>
              </a:spcAft>
              <a:buClr>
                <a:srgbClr val="2C2B64"/>
              </a:buClr>
              <a:buSzPts val="2400"/>
              <a:buChar char="•"/>
              <a:defRPr>
                <a:solidFill>
                  <a:srgbClr val="2C2B64"/>
                </a:solidFill>
                <a:latin typeface="Arial"/>
                <a:ea typeface="Arial"/>
                <a:cs typeface="Arial"/>
                <a:sym typeface="Arial"/>
              </a:defRPr>
            </a:lvl2pPr>
            <a:lvl3pPr marL="1371600" lvl="2" indent="-355600" algn="l">
              <a:lnSpc>
                <a:spcPct val="90000"/>
              </a:lnSpc>
              <a:spcBef>
                <a:spcPts val="500"/>
              </a:spcBef>
              <a:spcAft>
                <a:spcPts val="0"/>
              </a:spcAft>
              <a:buClr>
                <a:srgbClr val="2C2B64"/>
              </a:buClr>
              <a:buSzPts val="2000"/>
              <a:buChar char="•"/>
              <a:defRPr>
                <a:solidFill>
                  <a:srgbClr val="2C2B64"/>
                </a:solidFill>
                <a:latin typeface="Arial"/>
                <a:ea typeface="Arial"/>
                <a:cs typeface="Arial"/>
                <a:sym typeface="Arial"/>
              </a:defRPr>
            </a:lvl3pPr>
            <a:lvl4pPr marL="1828800" lvl="3" indent="-342900" algn="l">
              <a:lnSpc>
                <a:spcPct val="90000"/>
              </a:lnSpc>
              <a:spcBef>
                <a:spcPts val="500"/>
              </a:spcBef>
              <a:spcAft>
                <a:spcPts val="0"/>
              </a:spcAft>
              <a:buClr>
                <a:srgbClr val="2C2B64"/>
              </a:buClr>
              <a:buSzPts val="1800"/>
              <a:buChar char="•"/>
              <a:defRPr>
                <a:solidFill>
                  <a:srgbClr val="2C2B64"/>
                </a:solidFill>
                <a:latin typeface="Arial"/>
                <a:ea typeface="Arial"/>
                <a:cs typeface="Arial"/>
                <a:sym typeface="Arial"/>
              </a:defRPr>
            </a:lvl4pPr>
            <a:lvl5pPr marL="2286000" lvl="4" indent="-342900" algn="l">
              <a:lnSpc>
                <a:spcPct val="90000"/>
              </a:lnSpc>
              <a:spcBef>
                <a:spcPts val="500"/>
              </a:spcBef>
              <a:spcAft>
                <a:spcPts val="0"/>
              </a:spcAft>
              <a:buClr>
                <a:srgbClr val="2C2B64"/>
              </a:buClr>
              <a:buSzPts val="1800"/>
              <a:buChar char="•"/>
              <a:defRPr>
                <a:solidFill>
                  <a:srgbClr val="2C2B64"/>
                </a:solidFill>
                <a:latin typeface="Arial"/>
                <a:ea typeface="Arial"/>
                <a:cs typeface="Arial"/>
                <a:sym typeface="Aria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pPr lvl="0"/>
            <a:r>
              <a:rPr lang="en-US"/>
              <a:t>Click to edit Master text styles</a:t>
            </a:r>
          </a:p>
        </p:txBody>
      </p:sp>
    </p:spTree>
    <p:extLst>
      <p:ext uri="{BB962C8B-B14F-4D97-AF65-F5344CB8AC3E}">
        <p14:creationId xmlns:p14="http://schemas.microsoft.com/office/powerpoint/2010/main" val="98255965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Blank" type="blank">
  <p:cSld name="Blank">
    <p:bg>
      <p:bgPr>
        <a:blipFill>
          <a:blip r:embed="rId2">
            <a:alphaModFix/>
          </a:blip>
          <a:stretch>
            <a:fillRect/>
          </a:stretch>
        </a:blipFill>
        <a:effectLst/>
      </p:bgPr>
    </p:bg>
    <p:spTree>
      <p:nvGrpSpPr>
        <p:cNvPr id="1" name="Shape 15"/>
        <p:cNvGrpSpPr/>
        <p:nvPr/>
      </p:nvGrpSpPr>
      <p:grpSpPr>
        <a:xfrm>
          <a:off x="0" y="0"/>
          <a:ext cx="0" cy="0"/>
          <a:chOff x="0" y="0"/>
          <a:chExt cx="0" cy="0"/>
        </a:xfrm>
      </p:grpSpPr>
    </p:spTree>
    <p:extLst>
      <p:ext uri="{BB962C8B-B14F-4D97-AF65-F5344CB8AC3E}">
        <p14:creationId xmlns:p14="http://schemas.microsoft.com/office/powerpoint/2010/main" val="422208170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Title Slide" type="title">
  <p:cSld name="Title Slide">
    <p:bg>
      <p:bgPr>
        <a:blipFill>
          <a:blip r:embed="rId2">
            <a:alphaModFix/>
          </a:blip>
          <a:stretch>
            <a:fillRect/>
          </a:stretch>
        </a:blipFill>
        <a:effectLst/>
      </p:bgPr>
    </p:bg>
    <p:spTree>
      <p:nvGrpSpPr>
        <p:cNvPr id="1" name="Shape 16"/>
        <p:cNvGrpSpPr/>
        <p:nvPr/>
      </p:nvGrpSpPr>
      <p:grpSpPr>
        <a:xfrm>
          <a:off x="0" y="0"/>
          <a:ext cx="0" cy="0"/>
          <a:chOff x="0" y="0"/>
          <a:chExt cx="0" cy="0"/>
        </a:xfrm>
      </p:grpSpPr>
      <p:sp>
        <p:nvSpPr>
          <p:cNvPr id="17" name="Google Shape;17;p11"/>
          <p:cNvSpPr txBox="1">
            <a:spLocks noGrp="1"/>
          </p:cNvSpPr>
          <p:nvPr>
            <p:ph type="ctrTitle"/>
          </p:nvPr>
        </p:nvSpPr>
        <p:spPr>
          <a:xfrm>
            <a:off x="1236617" y="1122363"/>
            <a:ext cx="7221583" cy="2387600"/>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rgbClr val="2C2B64"/>
              </a:buClr>
              <a:buSzPts val="5400"/>
              <a:buFont typeface="Arial"/>
              <a:buNone/>
              <a:defRPr sz="5400">
                <a:solidFill>
                  <a:srgbClr val="2C2B64"/>
                </a:solidFill>
                <a:latin typeface="Arial"/>
                <a:ea typeface="Arial"/>
                <a:cs typeface="Arial"/>
                <a:sym typeface="Aria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US"/>
              <a:t>Click to edit Master title style</a:t>
            </a:r>
            <a:endParaRPr/>
          </a:p>
        </p:txBody>
      </p:sp>
      <p:sp>
        <p:nvSpPr>
          <p:cNvPr id="18" name="Google Shape;18;p11"/>
          <p:cNvSpPr txBox="1">
            <a:spLocks noGrp="1"/>
          </p:cNvSpPr>
          <p:nvPr>
            <p:ph type="subTitle" idx="1"/>
          </p:nvPr>
        </p:nvSpPr>
        <p:spPr>
          <a:xfrm>
            <a:off x="1236616" y="3602038"/>
            <a:ext cx="6764384" cy="1655762"/>
          </a:xfrm>
          <a:prstGeom prst="rect">
            <a:avLst/>
          </a:prstGeom>
          <a:noFill/>
          <a:ln>
            <a:noFill/>
          </a:ln>
        </p:spPr>
        <p:txBody>
          <a:bodyPr spcFirstLastPara="1" wrap="square" lIns="91425" tIns="45700" rIns="91425" bIns="45700" anchor="t" anchorCtr="0">
            <a:normAutofit/>
          </a:bodyPr>
          <a:lstStyle>
            <a:lvl1pPr lvl="0" algn="ctr">
              <a:lnSpc>
                <a:spcPct val="90000"/>
              </a:lnSpc>
              <a:spcBef>
                <a:spcPts val="1000"/>
              </a:spcBef>
              <a:spcAft>
                <a:spcPts val="0"/>
              </a:spcAft>
              <a:buClr>
                <a:srgbClr val="2C2B64"/>
              </a:buClr>
              <a:buSzPts val="2400"/>
              <a:buNone/>
              <a:defRPr sz="2400">
                <a:solidFill>
                  <a:srgbClr val="2C2B64"/>
                </a:solidFill>
                <a:latin typeface="Arial"/>
                <a:ea typeface="Arial"/>
                <a:cs typeface="Arial"/>
                <a:sym typeface="Arial"/>
              </a:defRPr>
            </a:lvl1pPr>
            <a:lvl2pPr lvl="1" algn="ctr">
              <a:lnSpc>
                <a:spcPct val="90000"/>
              </a:lnSpc>
              <a:spcBef>
                <a:spcPts val="500"/>
              </a:spcBef>
              <a:spcAft>
                <a:spcPts val="0"/>
              </a:spcAft>
              <a:buClr>
                <a:srgbClr val="2C2B64"/>
              </a:buClr>
              <a:buSzPts val="2000"/>
              <a:buNone/>
              <a:defRPr sz="2000"/>
            </a:lvl2pPr>
            <a:lvl3pPr lvl="2" algn="ctr">
              <a:lnSpc>
                <a:spcPct val="90000"/>
              </a:lnSpc>
              <a:spcBef>
                <a:spcPts val="500"/>
              </a:spcBef>
              <a:spcAft>
                <a:spcPts val="0"/>
              </a:spcAft>
              <a:buClr>
                <a:srgbClr val="2C2B64"/>
              </a:buClr>
              <a:buSzPts val="1800"/>
              <a:buNone/>
              <a:defRPr sz="1800"/>
            </a:lvl3pPr>
            <a:lvl4pPr lvl="3" algn="ctr">
              <a:lnSpc>
                <a:spcPct val="90000"/>
              </a:lnSpc>
              <a:spcBef>
                <a:spcPts val="500"/>
              </a:spcBef>
              <a:spcAft>
                <a:spcPts val="0"/>
              </a:spcAft>
              <a:buClr>
                <a:srgbClr val="2C2B64"/>
              </a:buClr>
              <a:buSzPts val="1600"/>
              <a:buNone/>
              <a:defRPr sz="1600"/>
            </a:lvl4pPr>
            <a:lvl5pPr lvl="4" algn="ctr">
              <a:lnSpc>
                <a:spcPct val="90000"/>
              </a:lnSpc>
              <a:spcBef>
                <a:spcPts val="500"/>
              </a:spcBef>
              <a:spcAft>
                <a:spcPts val="0"/>
              </a:spcAft>
              <a:buClr>
                <a:srgbClr val="2C2B64"/>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r>
              <a:rPr lang="en-US"/>
              <a:t>Click to edit Master subtitle style</a:t>
            </a:r>
            <a:endParaRPr/>
          </a:p>
        </p:txBody>
      </p:sp>
    </p:spTree>
    <p:extLst>
      <p:ext uri="{BB962C8B-B14F-4D97-AF65-F5344CB8AC3E}">
        <p14:creationId xmlns:p14="http://schemas.microsoft.com/office/powerpoint/2010/main" val="335196698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Two Content" type="twoObj">
  <p:cSld name="Two Content">
    <p:bg>
      <p:bgPr>
        <a:blipFill>
          <a:blip r:embed="rId2">
            <a:alphaModFix/>
          </a:blip>
          <a:stretch>
            <a:fillRect/>
          </a:stretch>
        </a:blipFill>
        <a:effectLst/>
      </p:bgPr>
    </p:bg>
    <p:spTree>
      <p:nvGrpSpPr>
        <p:cNvPr id="1" name="Shape 19"/>
        <p:cNvGrpSpPr/>
        <p:nvPr/>
      </p:nvGrpSpPr>
      <p:grpSpPr>
        <a:xfrm>
          <a:off x="0" y="0"/>
          <a:ext cx="0" cy="0"/>
          <a:chOff x="0" y="0"/>
          <a:chExt cx="0" cy="0"/>
        </a:xfrm>
      </p:grpSpPr>
      <p:sp>
        <p:nvSpPr>
          <p:cNvPr id="20" name="Google Shape;20;p12"/>
          <p:cNvSpPr txBox="1">
            <a:spLocks noGrp="1"/>
          </p:cNvSpPr>
          <p:nvPr>
            <p:ph type="title"/>
          </p:nvPr>
        </p:nvSpPr>
        <p:spPr>
          <a:xfrm>
            <a:off x="1098913" y="521429"/>
            <a:ext cx="7886700" cy="1325563"/>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rgbClr val="2C2B64"/>
              </a:buClr>
              <a:buSzPts val="4000"/>
              <a:buFont typeface="Arial"/>
              <a:buNone/>
              <a:defRPr>
                <a:solidFill>
                  <a:srgbClr val="2C2B64"/>
                </a:solidFill>
                <a:latin typeface="Arial"/>
                <a:ea typeface="Arial"/>
                <a:cs typeface="Arial"/>
                <a:sym typeface="Aria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US"/>
              <a:t>Click to edit Master title style</a:t>
            </a:r>
            <a:endParaRPr/>
          </a:p>
        </p:txBody>
      </p:sp>
      <p:sp>
        <p:nvSpPr>
          <p:cNvPr id="21" name="Google Shape;21;p12"/>
          <p:cNvSpPr txBox="1">
            <a:spLocks noGrp="1"/>
          </p:cNvSpPr>
          <p:nvPr>
            <p:ph type="body" idx="1"/>
          </p:nvPr>
        </p:nvSpPr>
        <p:spPr>
          <a:xfrm>
            <a:off x="1098913" y="1825625"/>
            <a:ext cx="3886200" cy="3982992"/>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rgbClr val="2C2B64"/>
              </a:buClr>
              <a:buSzPts val="2800"/>
              <a:buChar char="•"/>
              <a:defRPr>
                <a:solidFill>
                  <a:srgbClr val="2C2B64"/>
                </a:solidFill>
                <a:latin typeface="Arial"/>
                <a:ea typeface="Arial"/>
                <a:cs typeface="Arial"/>
                <a:sym typeface="Arial"/>
              </a:defRPr>
            </a:lvl1pPr>
            <a:lvl2pPr marL="914400" lvl="1" indent="-381000" algn="l">
              <a:lnSpc>
                <a:spcPct val="90000"/>
              </a:lnSpc>
              <a:spcBef>
                <a:spcPts val="500"/>
              </a:spcBef>
              <a:spcAft>
                <a:spcPts val="0"/>
              </a:spcAft>
              <a:buClr>
                <a:srgbClr val="2C2B64"/>
              </a:buClr>
              <a:buSzPts val="2400"/>
              <a:buChar char="•"/>
              <a:defRPr>
                <a:solidFill>
                  <a:srgbClr val="2C2B64"/>
                </a:solidFill>
                <a:latin typeface="Arial"/>
                <a:ea typeface="Arial"/>
                <a:cs typeface="Arial"/>
                <a:sym typeface="Arial"/>
              </a:defRPr>
            </a:lvl2pPr>
            <a:lvl3pPr marL="1371600" lvl="2" indent="-355600" algn="l">
              <a:lnSpc>
                <a:spcPct val="90000"/>
              </a:lnSpc>
              <a:spcBef>
                <a:spcPts val="500"/>
              </a:spcBef>
              <a:spcAft>
                <a:spcPts val="0"/>
              </a:spcAft>
              <a:buClr>
                <a:srgbClr val="2C2B64"/>
              </a:buClr>
              <a:buSzPts val="2000"/>
              <a:buChar char="•"/>
              <a:defRPr>
                <a:solidFill>
                  <a:srgbClr val="2C2B64"/>
                </a:solidFill>
                <a:latin typeface="Arial"/>
                <a:ea typeface="Arial"/>
                <a:cs typeface="Arial"/>
                <a:sym typeface="Arial"/>
              </a:defRPr>
            </a:lvl3pPr>
            <a:lvl4pPr marL="1828800" lvl="3" indent="-342900" algn="l">
              <a:lnSpc>
                <a:spcPct val="90000"/>
              </a:lnSpc>
              <a:spcBef>
                <a:spcPts val="500"/>
              </a:spcBef>
              <a:spcAft>
                <a:spcPts val="0"/>
              </a:spcAft>
              <a:buClr>
                <a:srgbClr val="2C2B64"/>
              </a:buClr>
              <a:buSzPts val="1800"/>
              <a:buChar char="•"/>
              <a:defRPr>
                <a:solidFill>
                  <a:srgbClr val="2C2B64"/>
                </a:solidFill>
                <a:latin typeface="Arial"/>
                <a:ea typeface="Arial"/>
                <a:cs typeface="Arial"/>
                <a:sym typeface="Arial"/>
              </a:defRPr>
            </a:lvl4pPr>
            <a:lvl5pPr marL="2286000" lvl="4" indent="-342900" algn="l">
              <a:lnSpc>
                <a:spcPct val="90000"/>
              </a:lnSpc>
              <a:spcBef>
                <a:spcPts val="500"/>
              </a:spcBef>
              <a:spcAft>
                <a:spcPts val="0"/>
              </a:spcAft>
              <a:buClr>
                <a:srgbClr val="2C2B64"/>
              </a:buClr>
              <a:buSzPts val="1800"/>
              <a:buChar char="•"/>
              <a:defRPr>
                <a:solidFill>
                  <a:srgbClr val="2C2B64"/>
                </a:solidFill>
                <a:latin typeface="Arial"/>
                <a:ea typeface="Arial"/>
                <a:cs typeface="Arial"/>
                <a:sym typeface="Aria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pPr lvl="0"/>
            <a:r>
              <a:rPr lang="en-US"/>
              <a:t>Click to edit Master text styles</a:t>
            </a:r>
          </a:p>
        </p:txBody>
      </p:sp>
      <p:sp>
        <p:nvSpPr>
          <p:cNvPr id="22" name="Google Shape;22;p12"/>
          <p:cNvSpPr txBox="1">
            <a:spLocks noGrp="1"/>
          </p:cNvSpPr>
          <p:nvPr>
            <p:ph type="body" idx="2"/>
          </p:nvPr>
        </p:nvSpPr>
        <p:spPr>
          <a:xfrm>
            <a:off x="5099413" y="1825625"/>
            <a:ext cx="3886200" cy="3982992"/>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rgbClr val="2C2B64"/>
              </a:buClr>
              <a:buSzPts val="2800"/>
              <a:buChar char="•"/>
              <a:defRPr>
                <a:solidFill>
                  <a:srgbClr val="2C2B64"/>
                </a:solidFill>
                <a:latin typeface="Arial"/>
                <a:ea typeface="Arial"/>
                <a:cs typeface="Arial"/>
                <a:sym typeface="Arial"/>
              </a:defRPr>
            </a:lvl1pPr>
            <a:lvl2pPr marL="914400" lvl="1" indent="-381000" algn="l">
              <a:lnSpc>
                <a:spcPct val="90000"/>
              </a:lnSpc>
              <a:spcBef>
                <a:spcPts val="500"/>
              </a:spcBef>
              <a:spcAft>
                <a:spcPts val="0"/>
              </a:spcAft>
              <a:buClr>
                <a:srgbClr val="2C2B64"/>
              </a:buClr>
              <a:buSzPts val="2400"/>
              <a:buChar char="•"/>
              <a:defRPr>
                <a:solidFill>
                  <a:srgbClr val="2C2B64"/>
                </a:solidFill>
                <a:latin typeface="Arial"/>
                <a:ea typeface="Arial"/>
                <a:cs typeface="Arial"/>
                <a:sym typeface="Arial"/>
              </a:defRPr>
            </a:lvl2pPr>
            <a:lvl3pPr marL="1371600" lvl="2" indent="-355600" algn="l">
              <a:lnSpc>
                <a:spcPct val="90000"/>
              </a:lnSpc>
              <a:spcBef>
                <a:spcPts val="500"/>
              </a:spcBef>
              <a:spcAft>
                <a:spcPts val="0"/>
              </a:spcAft>
              <a:buClr>
                <a:srgbClr val="2C2B64"/>
              </a:buClr>
              <a:buSzPts val="2000"/>
              <a:buChar char="•"/>
              <a:defRPr>
                <a:solidFill>
                  <a:srgbClr val="2C2B64"/>
                </a:solidFill>
                <a:latin typeface="Arial"/>
                <a:ea typeface="Arial"/>
                <a:cs typeface="Arial"/>
                <a:sym typeface="Arial"/>
              </a:defRPr>
            </a:lvl3pPr>
            <a:lvl4pPr marL="1828800" lvl="3" indent="-342900" algn="l">
              <a:lnSpc>
                <a:spcPct val="90000"/>
              </a:lnSpc>
              <a:spcBef>
                <a:spcPts val="500"/>
              </a:spcBef>
              <a:spcAft>
                <a:spcPts val="0"/>
              </a:spcAft>
              <a:buClr>
                <a:srgbClr val="2C2B64"/>
              </a:buClr>
              <a:buSzPts val="1800"/>
              <a:buChar char="•"/>
              <a:defRPr>
                <a:solidFill>
                  <a:srgbClr val="2C2B64"/>
                </a:solidFill>
                <a:latin typeface="Arial"/>
                <a:ea typeface="Arial"/>
                <a:cs typeface="Arial"/>
                <a:sym typeface="Arial"/>
              </a:defRPr>
            </a:lvl4pPr>
            <a:lvl5pPr marL="2286000" lvl="4" indent="-342900" algn="l">
              <a:lnSpc>
                <a:spcPct val="90000"/>
              </a:lnSpc>
              <a:spcBef>
                <a:spcPts val="500"/>
              </a:spcBef>
              <a:spcAft>
                <a:spcPts val="0"/>
              </a:spcAft>
              <a:buClr>
                <a:srgbClr val="2C2B64"/>
              </a:buClr>
              <a:buSzPts val="1800"/>
              <a:buChar char="•"/>
              <a:defRPr>
                <a:solidFill>
                  <a:srgbClr val="2C2B64"/>
                </a:solidFill>
                <a:latin typeface="Arial"/>
                <a:ea typeface="Arial"/>
                <a:cs typeface="Arial"/>
                <a:sym typeface="Aria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pPr lvl="0"/>
            <a:r>
              <a:rPr lang="en-US"/>
              <a:t>Click to edit Master text styles</a:t>
            </a:r>
          </a:p>
        </p:txBody>
      </p:sp>
    </p:spTree>
    <p:extLst>
      <p:ext uri="{BB962C8B-B14F-4D97-AF65-F5344CB8AC3E}">
        <p14:creationId xmlns:p14="http://schemas.microsoft.com/office/powerpoint/2010/main" val="226625705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Slide" type="title">
  <p:cSld name="TITLE">
    <p:bg>
      <p:bgPr>
        <a:blipFill>
          <a:blip r:embed="rId2">
            <a:alphaModFix/>
          </a:blip>
          <a:stretch>
            <a:fillRect/>
          </a:stretch>
        </a:blipFill>
        <a:effectLst/>
      </p:bgPr>
    </p:bg>
    <p:spTree>
      <p:nvGrpSpPr>
        <p:cNvPr id="1" name="Shape 16"/>
        <p:cNvGrpSpPr/>
        <p:nvPr/>
      </p:nvGrpSpPr>
      <p:grpSpPr>
        <a:xfrm>
          <a:off x="0" y="0"/>
          <a:ext cx="0" cy="0"/>
          <a:chOff x="0" y="0"/>
          <a:chExt cx="0" cy="0"/>
        </a:xfrm>
      </p:grpSpPr>
      <p:sp>
        <p:nvSpPr>
          <p:cNvPr id="17" name="Google Shape;17;p11"/>
          <p:cNvSpPr txBox="1">
            <a:spLocks noGrp="1"/>
          </p:cNvSpPr>
          <p:nvPr>
            <p:ph type="ctrTitle"/>
          </p:nvPr>
        </p:nvSpPr>
        <p:spPr>
          <a:xfrm>
            <a:off x="1236617" y="1122363"/>
            <a:ext cx="7221583" cy="2387600"/>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rgbClr val="2C2B64"/>
              </a:buClr>
              <a:buSzPts val="5400"/>
              <a:buFont typeface="Arial"/>
              <a:buNone/>
              <a:defRPr sz="5400">
                <a:solidFill>
                  <a:srgbClr val="2C2B64"/>
                </a:solidFill>
                <a:latin typeface="Arial"/>
                <a:ea typeface="Arial"/>
                <a:cs typeface="Arial"/>
                <a:sym typeface="Aria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US"/>
              <a:t>Click to edit Master title style</a:t>
            </a:r>
            <a:endParaRPr/>
          </a:p>
        </p:txBody>
      </p:sp>
      <p:sp>
        <p:nvSpPr>
          <p:cNvPr id="18" name="Google Shape;18;p11"/>
          <p:cNvSpPr txBox="1">
            <a:spLocks noGrp="1"/>
          </p:cNvSpPr>
          <p:nvPr>
            <p:ph type="subTitle" idx="1"/>
          </p:nvPr>
        </p:nvSpPr>
        <p:spPr>
          <a:xfrm>
            <a:off x="1236616" y="3602038"/>
            <a:ext cx="6764384" cy="1655762"/>
          </a:xfrm>
          <a:prstGeom prst="rect">
            <a:avLst/>
          </a:prstGeom>
          <a:noFill/>
          <a:ln>
            <a:noFill/>
          </a:ln>
        </p:spPr>
        <p:txBody>
          <a:bodyPr spcFirstLastPara="1" wrap="square" lIns="91425" tIns="45700" rIns="91425" bIns="45700" anchor="t" anchorCtr="0">
            <a:normAutofit/>
          </a:bodyPr>
          <a:lstStyle>
            <a:lvl1pPr lvl="0" algn="ctr">
              <a:lnSpc>
                <a:spcPct val="90000"/>
              </a:lnSpc>
              <a:spcBef>
                <a:spcPts val="1000"/>
              </a:spcBef>
              <a:spcAft>
                <a:spcPts val="0"/>
              </a:spcAft>
              <a:buClr>
                <a:srgbClr val="2C2B64"/>
              </a:buClr>
              <a:buSzPts val="2400"/>
              <a:buNone/>
              <a:defRPr sz="2400">
                <a:solidFill>
                  <a:srgbClr val="2C2B64"/>
                </a:solidFill>
                <a:latin typeface="Arial"/>
                <a:ea typeface="Arial"/>
                <a:cs typeface="Arial"/>
                <a:sym typeface="Arial"/>
              </a:defRPr>
            </a:lvl1pPr>
            <a:lvl2pPr lvl="1" algn="ctr">
              <a:lnSpc>
                <a:spcPct val="90000"/>
              </a:lnSpc>
              <a:spcBef>
                <a:spcPts val="500"/>
              </a:spcBef>
              <a:spcAft>
                <a:spcPts val="0"/>
              </a:spcAft>
              <a:buClr>
                <a:srgbClr val="2C2B64"/>
              </a:buClr>
              <a:buSzPts val="2000"/>
              <a:buNone/>
              <a:defRPr sz="2000"/>
            </a:lvl2pPr>
            <a:lvl3pPr lvl="2" algn="ctr">
              <a:lnSpc>
                <a:spcPct val="90000"/>
              </a:lnSpc>
              <a:spcBef>
                <a:spcPts val="500"/>
              </a:spcBef>
              <a:spcAft>
                <a:spcPts val="0"/>
              </a:spcAft>
              <a:buClr>
                <a:srgbClr val="2C2B64"/>
              </a:buClr>
              <a:buSzPts val="1800"/>
              <a:buNone/>
              <a:defRPr sz="1800"/>
            </a:lvl3pPr>
            <a:lvl4pPr lvl="3" algn="ctr">
              <a:lnSpc>
                <a:spcPct val="90000"/>
              </a:lnSpc>
              <a:spcBef>
                <a:spcPts val="500"/>
              </a:spcBef>
              <a:spcAft>
                <a:spcPts val="0"/>
              </a:spcAft>
              <a:buClr>
                <a:srgbClr val="2C2B64"/>
              </a:buClr>
              <a:buSzPts val="1600"/>
              <a:buNone/>
              <a:defRPr sz="1600"/>
            </a:lvl4pPr>
            <a:lvl5pPr lvl="4" algn="ctr">
              <a:lnSpc>
                <a:spcPct val="90000"/>
              </a:lnSpc>
              <a:spcBef>
                <a:spcPts val="500"/>
              </a:spcBef>
              <a:spcAft>
                <a:spcPts val="0"/>
              </a:spcAft>
              <a:buClr>
                <a:srgbClr val="2C2B64"/>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r>
              <a:rPr lang="en-US"/>
              <a:t>Click to edit Master subtitle style</a:t>
            </a:r>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Comparison" type="twoTxTwoObj">
  <p:cSld name="Comparison">
    <p:bg>
      <p:bgPr>
        <a:blipFill>
          <a:blip r:embed="rId2">
            <a:alphaModFix/>
          </a:blip>
          <a:stretch>
            <a:fillRect/>
          </a:stretch>
        </a:blipFill>
        <a:effectLst/>
      </p:bgPr>
    </p:bg>
    <p:spTree>
      <p:nvGrpSpPr>
        <p:cNvPr id="1" name="Shape 23"/>
        <p:cNvGrpSpPr/>
        <p:nvPr/>
      </p:nvGrpSpPr>
      <p:grpSpPr>
        <a:xfrm>
          <a:off x="0" y="0"/>
          <a:ext cx="0" cy="0"/>
          <a:chOff x="0" y="0"/>
          <a:chExt cx="0" cy="0"/>
        </a:xfrm>
      </p:grpSpPr>
      <p:sp>
        <p:nvSpPr>
          <p:cNvPr id="24" name="Google Shape;24;p13"/>
          <p:cNvSpPr txBox="1">
            <a:spLocks noGrp="1"/>
          </p:cNvSpPr>
          <p:nvPr>
            <p:ph type="title"/>
          </p:nvPr>
        </p:nvSpPr>
        <p:spPr>
          <a:xfrm>
            <a:off x="1091396" y="365127"/>
            <a:ext cx="7886700" cy="1169681"/>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rgbClr val="2C2B64"/>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US"/>
              <a:t>Click to edit Master title style</a:t>
            </a:r>
            <a:endParaRPr/>
          </a:p>
        </p:txBody>
      </p:sp>
      <p:sp>
        <p:nvSpPr>
          <p:cNvPr id="25" name="Google Shape;25;p13"/>
          <p:cNvSpPr txBox="1">
            <a:spLocks noGrp="1"/>
          </p:cNvSpPr>
          <p:nvPr>
            <p:ph type="body" idx="1"/>
          </p:nvPr>
        </p:nvSpPr>
        <p:spPr>
          <a:xfrm>
            <a:off x="1091396" y="1681163"/>
            <a:ext cx="3868340" cy="727022"/>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000"/>
              </a:spcBef>
              <a:spcAft>
                <a:spcPts val="0"/>
              </a:spcAft>
              <a:buClr>
                <a:srgbClr val="2C2B64"/>
              </a:buClr>
              <a:buSzPts val="2400"/>
              <a:buNone/>
              <a:defRPr sz="2400" b="1"/>
            </a:lvl1pPr>
            <a:lvl2pPr marL="914400" lvl="1" indent="-228600" algn="l">
              <a:lnSpc>
                <a:spcPct val="90000"/>
              </a:lnSpc>
              <a:spcBef>
                <a:spcPts val="500"/>
              </a:spcBef>
              <a:spcAft>
                <a:spcPts val="0"/>
              </a:spcAft>
              <a:buClr>
                <a:srgbClr val="2C2B64"/>
              </a:buClr>
              <a:buSzPts val="2000"/>
              <a:buNone/>
              <a:defRPr sz="2000" b="1"/>
            </a:lvl2pPr>
            <a:lvl3pPr marL="1371600" lvl="2" indent="-228600" algn="l">
              <a:lnSpc>
                <a:spcPct val="90000"/>
              </a:lnSpc>
              <a:spcBef>
                <a:spcPts val="500"/>
              </a:spcBef>
              <a:spcAft>
                <a:spcPts val="0"/>
              </a:spcAft>
              <a:buClr>
                <a:srgbClr val="2C2B64"/>
              </a:buClr>
              <a:buSzPts val="1800"/>
              <a:buNone/>
              <a:defRPr sz="1800" b="1"/>
            </a:lvl3pPr>
            <a:lvl4pPr marL="1828800" lvl="3" indent="-228600" algn="l">
              <a:lnSpc>
                <a:spcPct val="90000"/>
              </a:lnSpc>
              <a:spcBef>
                <a:spcPts val="500"/>
              </a:spcBef>
              <a:spcAft>
                <a:spcPts val="0"/>
              </a:spcAft>
              <a:buClr>
                <a:srgbClr val="2C2B64"/>
              </a:buClr>
              <a:buSzPts val="1600"/>
              <a:buNone/>
              <a:defRPr sz="1600" b="1"/>
            </a:lvl4pPr>
            <a:lvl5pPr marL="2286000" lvl="4" indent="-228600" algn="l">
              <a:lnSpc>
                <a:spcPct val="90000"/>
              </a:lnSpc>
              <a:spcBef>
                <a:spcPts val="500"/>
              </a:spcBef>
              <a:spcAft>
                <a:spcPts val="0"/>
              </a:spcAft>
              <a:buClr>
                <a:srgbClr val="2C2B64"/>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pPr lvl="0"/>
            <a:r>
              <a:rPr lang="en-US"/>
              <a:t>Click to edit Master text styles</a:t>
            </a:r>
          </a:p>
        </p:txBody>
      </p:sp>
      <p:sp>
        <p:nvSpPr>
          <p:cNvPr id="26" name="Google Shape;26;p13"/>
          <p:cNvSpPr txBox="1">
            <a:spLocks noGrp="1"/>
          </p:cNvSpPr>
          <p:nvPr>
            <p:ph type="body" idx="2"/>
          </p:nvPr>
        </p:nvSpPr>
        <p:spPr>
          <a:xfrm>
            <a:off x="1091396" y="2505076"/>
            <a:ext cx="3868340" cy="3251291"/>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rgbClr val="2C2B64"/>
              </a:buClr>
              <a:buSzPts val="1800"/>
              <a:buChar char="•"/>
              <a:defRPr/>
            </a:lvl1pPr>
            <a:lvl2pPr marL="914400" lvl="1" indent="-342900" algn="l">
              <a:lnSpc>
                <a:spcPct val="90000"/>
              </a:lnSpc>
              <a:spcBef>
                <a:spcPts val="500"/>
              </a:spcBef>
              <a:spcAft>
                <a:spcPts val="0"/>
              </a:spcAft>
              <a:buClr>
                <a:srgbClr val="2C2B64"/>
              </a:buClr>
              <a:buSzPts val="1800"/>
              <a:buChar char="•"/>
              <a:defRPr/>
            </a:lvl2pPr>
            <a:lvl3pPr marL="1371600" lvl="2" indent="-342900" algn="l">
              <a:lnSpc>
                <a:spcPct val="90000"/>
              </a:lnSpc>
              <a:spcBef>
                <a:spcPts val="500"/>
              </a:spcBef>
              <a:spcAft>
                <a:spcPts val="0"/>
              </a:spcAft>
              <a:buClr>
                <a:srgbClr val="2C2B64"/>
              </a:buClr>
              <a:buSzPts val="1800"/>
              <a:buChar char="•"/>
              <a:defRPr/>
            </a:lvl3pPr>
            <a:lvl4pPr marL="1828800" lvl="3" indent="-342900" algn="l">
              <a:lnSpc>
                <a:spcPct val="90000"/>
              </a:lnSpc>
              <a:spcBef>
                <a:spcPts val="500"/>
              </a:spcBef>
              <a:spcAft>
                <a:spcPts val="0"/>
              </a:spcAft>
              <a:buClr>
                <a:srgbClr val="2C2B64"/>
              </a:buClr>
              <a:buSzPts val="1800"/>
              <a:buChar char="•"/>
              <a:defRPr/>
            </a:lvl4pPr>
            <a:lvl5pPr marL="2286000" lvl="4" indent="-342900" algn="l">
              <a:lnSpc>
                <a:spcPct val="90000"/>
              </a:lnSpc>
              <a:spcBef>
                <a:spcPts val="500"/>
              </a:spcBef>
              <a:spcAft>
                <a:spcPts val="0"/>
              </a:spcAft>
              <a:buClr>
                <a:srgbClr val="2C2B64"/>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pPr lvl="0"/>
            <a:r>
              <a:rPr lang="en-US"/>
              <a:t>Click to edit Master text styles</a:t>
            </a:r>
          </a:p>
        </p:txBody>
      </p:sp>
      <p:sp>
        <p:nvSpPr>
          <p:cNvPr id="27" name="Google Shape;27;p13"/>
          <p:cNvSpPr txBox="1">
            <a:spLocks noGrp="1"/>
          </p:cNvSpPr>
          <p:nvPr>
            <p:ph type="body" idx="3"/>
          </p:nvPr>
        </p:nvSpPr>
        <p:spPr>
          <a:xfrm>
            <a:off x="5090705" y="1681163"/>
            <a:ext cx="3887391" cy="727022"/>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000"/>
              </a:spcBef>
              <a:spcAft>
                <a:spcPts val="0"/>
              </a:spcAft>
              <a:buClr>
                <a:srgbClr val="2C2B64"/>
              </a:buClr>
              <a:buSzPts val="2400"/>
              <a:buNone/>
              <a:defRPr sz="2400" b="1"/>
            </a:lvl1pPr>
            <a:lvl2pPr marL="914400" lvl="1" indent="-228600" algn="l">
              <a:lnSpc>
                <a:spcPct val="90000"/>
              </a:lnSpc>
              <a:spcBef>
                <a:spcPts val="500"/>
              </a:spcBef>
              <a:spcAft>
                <a:spcPts val="0"/>
              </a:spcAft>
              <a:buClr>
                <a:srgbClr val="2C2B64"/>
              </a:buClr>
              <a:buSzPts val="2000"/>
              <a:buNone/>
              <a:defRPr sz="2000" b="1"/>
            </a:lvl2pPr>
            <a:lvl3pPr marL="1371600" lvl="2" indent="-228600" algn="l">
              <a:lnSpc>
                <a:spcPct val="90000"/>
              </a:lnSpc>
              <a:spcBef>
                <a:spcPts val="500"/>
              </a:spcBef>
              <a:spcAft>
                <a:spcPts val="0"/>
              </a:spcAft>
              <a:buClr>
                <a:srgbClr val="2C2B64"/>
              </a:buClr>
              <a:buSzPts val="1800"/>
              <a:buNone/>
              <a:defRPr sz="1800" b="1"/>
            </a:lvl3pPr>
            <a:lvl4pPr marL="1828800" lvl="3" indent="-228600" algn="l">
              <a:lnSpc>
                <a:spcPct val="90000"/>
              </a:lnSpc>
              <a:spcBef>
                <a:spcPts val="500"/>
              </a:spcBef>
              <a:spcAft>
                <a:spcPts val="0"/>
              </a:spcAft>
              <a:buClr>
                <a:srgbClr val="2C2B64"/>
              </a:buClr>
              <a:buSzPts val="1600"/>
              <a:buNone/>
              <a:defRPr sz="1600" b="1"/>
            </a:lvl4pPr>
            <a:lvl5pPr marL="2286000" lvl="4" indent="-228600" algn="l">
              <a:lnSpc>
                <a:spcPct val="90000"/>
              </a:lnSpc>
              <a:spcBef>
                <a:spcPts val="500"/>
              </a:spcBef>
              <a:spcAft>
                <a:spcPts val="0"/>
              </a:spcAft>
              <a:buClr>
                <a:srgbClr val="2C2B64"/>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pPr lvl="0"/>
            <a:r>
              <a:rPr lang="en-US"/>
              <a:t>Click to edit Master text styles</a:t>
            </a:r>
          </a:p>
        </p:txBody>
      </p:sp>
      <p:sp>
        <p:nvSpPr>
          <p:cNvPr id="28" name="Google Shape;28;p13"/>
          <p:cNvSpPr txBox="1">
            <a:spLocks noGrp="1"/>
          </p:cNvSpPr>
          <p:nvPr>
            <p:ph type="body" idx="4"/>
          </p:nvPr>
        </p:nvSpPr>
        <p:spPr>
          <a:xfrm>
            <a:off x="5090705" y="2505076"/>
            <a:ext cx="3887391" cy="3251291"/>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rgbClr val="2C2B64"/>
              </a:buClr>
              <a:buSzPts val="1800"/>
              <a:buChar char="•"/>
              <a:defRPr/>
            </a:lvl1pPr>
            <a:lvl2pPr marL="914400" lvl="1" indent="-342900" algn="l">
              <a:lnSpc>
                <a:spcPct val="90000"/>
              </a:lnSpc>
              <a:spcBef>
                <a:spcPts val="500"/>
              </a:spcBef>
              <a:spcAft>
                <a:spcPts val="0"/>
              </a:spcAft>
              <a:buClr>
                <a:srgbClr val="2C2B64"/>
              </a:buClr>
              <a:buSzPts val="1800"/>
              <a:buChar char="•"/>
              <a:defRPr/>
            </a:lvl2pPr>
            <a:lvl3pPr marL="1371600" lvl="2" indent="-342900" algn="l">
              <a:lnSpc>
                <a:spcPct val="90000"/>
              </a:lnSpc>
              <a:spcBef>
                <a:spcPts val="500"/>
              </a:spcBef>
              <a:spcAft>
                <a:spcPts val="0"/>
              </a:spcAft>
              <a:buClr>
                <a:srgbClr val="2C2B64"/>
              </a:buClr>
              <a:buSzPts val="1800"/>
              <a:buChar char="•"/>
              <a:defRPr/>
            </a:lvl3pPr>
            <a:lvl4pPr marL="1828800" lvl="3" indent="-342900" algn="l">
              <a:lnSpc>
                <a:spcPct val="90000"/>
              </a:lnSpc>
              <a:spcBef>
                <a:spcPts val="500"/>
              </a:spcBef>
              <a:spcAft>
                <a:spcPts val="0"/>
              </a:spcAft>
              <a:buClr>
                <a:srgbClr val="2C2B64"/>
              </a:buClr>
              <a:buSzPts val="1800"/>
              <a:buChar char="•"/>
              <a:defRPr/>
            </a:lvl4pPr>
            <a:lvl5pPr marL="2286000" lvl="4" indent="-342900" algn="l">
              <a:lnSpc>
                <a:spcPct val="90000"/>
              </a:lnSpc>
              <a:spcBef>
                <a:spcPts val="500"/>
              </a:spcBef>
              <a:spcAft>
                <a:spcPts val="0"/>
              </a:spcAft>
              <a:buClr>
                <a:srgbClr val="2C2B64"/>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pPr lvl="0"/>
            <a:r>
              <a:rPr lang="en-US"/>
              <a:t>Click to edit Master text styles</a:t>
            </a:r>
          </a:p>
        </p:txBody>
      </p:sp>
    </p:spTree>
    <p:extLst>
      <p:ext uri="{BB962C8B-B14F-4D97-AF65-F5344CB8AC3E}">
        <p14:creationId xmlns:p14="http://schemas.microsoft.com/office/powerpoint/2010/main" val="13713453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itle Only" type="titleOnly">
  <p:cSld name="Title Only">
    <p:bg>
      <p:bgPr>
        <a:blipFill>
          <a:blip r:embed="rId2">
            <a:alphaModFix/>
          </a:blip>
          <a:stretch>
            <a:fillRect/>
          </a:stretch>
        </a:blipFill>
        <a:effectLst/>
      </p:bgPr>
    </p:bg>
    <p:spTree>
      <p:nvGrpSpPr>
        <p:cNvPr id="1" name="Shape 29"/>
        <p:cNvGrpSpPr/>
        <p:nvPr/>
      </p:nvGrpSpPr>
      <p:grpSpPr>
        <a:xfrm>
          <a:off x="0" y="0"/>
          <a:ext cx="0" cy="0"/>
          <a:chOff x="0" y="0"/>
          <a:chExt cx="0" cy="0"/>
        </a:xfrm>
      </p:grpSpPr>
      <p:sp>
        <p:nvSpPr>
          <p:cNvPr id="30" name="Google Shape;30;p14"/>
          <p:cNvSpPr txBox="1">
            <a:spLocks noGrp="1"/>
          </p:cNvSpPr>
          <p:nvPr>
            <p:ph type="title"/>
          </p:nvPr>
        </p:nvSpPr>
        <p:spPr>
          <a:xfrm>
            <a:off x="1098913" y="909641"/>
            <a:ext cx="7886700" cy="1325563"/>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rgbClr val="2C2B64"/>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US"/>
              <a:t>Click to edit Master title style</a:t>
            </a:r>
            <a:endParaRPr/>
          </a:p>
        </p:txBody>
      </p:sp>
      <p:sp>
        <p:nvSpPr>
          <p:cNvPr id="31" name="Google Shape;31;p14"/>
          <p:cNvSpPr txBox="1">
            <a:spLocks noGrp="1"/>
          </p:cNvSpPr>
          <p:nvPr>
            <p:ph type="dt" idx="10"/>
          </p:nvPr>
        </p:nvSpPr>
        <p:spPr>
          <a:xfrm>
            <a:off x="628650" y="6356353"/>
            <a:ext cx="2057400" cy="365125"/>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a:solidFill>
                  <a:schemeClr val="dk1"/>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32" name="Google Shape;32;p14"/>
          <p:cNvSpPr txBox="1">
            <a:spLocks noGrp="1"/>
          </p:cNvSpPr>
          <p:nvPr>
            <p:ph type="ftr" idx="11"/>
          </p:nvPr>
        </p:nvSpPr>
        <p:spPr>
          <a:xfrm>
            <a:off x="3028951" y="6356353"/>
            <a:ext cx="3086100" cy="365125"/>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a:solidFill>
                  <a:schemeClr val="dk1"/>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33" name="Google Shape;33;p14"/>
          <p:cNvSpPr txBox="1">
            <a:spLocks noGrp="1"/>
          </p:cNvSpPr>
          <p:nvPr>
            <p:ph type="sldNum" idx="12"/>
          </p:nvPr>
        </p:nvSpPr>
        <p:spPr>
          <a:xfrm>
            <a:off x="6457950" y="6356353"/>
            <a:ext cx="2057400" cy="365125"/>
          </a:xfrm>
          <a:prstGeom prst="rect">
            <a:avLst/>
          </a:prstGeom>
          <a:noFill/>
          <a:ln>
            <a:noFill/>
          </a:ln>
        </p:spPr>
        <p:txBody>
          <a:bodyPr spcFirstLastPara="1" wrap="square" lIns="91425" tIns="45700" rIns="91425" bIns="45700" anchor="t" anchorCtr="0">
            <a:noAutofit/>
          </a:bodyPr>
          <a:lstStyle>
            <a:lvl1pPr marL="0" marR="0" lvl="0" indent="0" algn="l" rtl="0">
              <a:spcBef>
                <a:spcPts val="0"/>
              </a:spcBef>
              <a:buNone/>
              <a:defRPr sz="1800">
                <a:solidFill>
                  <a:schemeClr val="dk1"/>
                </a:solidFill>
                <a:latin typeface="Arial"/>
                <a:ea typeface="Arial"/>
                <a:cs typeface="Arial"/>
                <a:sym typeface="Arial"/>
              </a:defRPr>
            </a:lvl1pPr>
            <a:lvl2pPr marL="0" marR="0" lvl="1" indent="0" algn="l" rtl="0">
              <a:spcBef>
                <a:spcPts val="0"/>
              </a:spcBef>
              <a:buNone/>
              <a:defRPr sz="1800">
                <a:solidFill>
                  <a:schemeClr val="dk1"/>
                </a:solidFill>
                <a:latin typeface="Arial"/>
                <a:ea typeface="Arial"/>
                <a:cs typeface="Arial"/>
                <a:sym typeface="Arial"/>
              </a:defRPr>
            </a:lvl2pPr>
            <a:lvl3pPr marL="0" marR="0" lvl="2" indent="0" algn="l" rtl="0">
              <a:spcBef>
                <a:spcPts val="0"/>
              </a:spcBef>
              <a:buNone/>
              <a:defRPr sz="1800">
                <a:solidFill>
                  <a:schemeClr val="dk1"/>
                </a:solidFill>
                <a:latin typeface="Arial"/>
                <a:ea typeface="Arial"/>
                <a:cs typeface="Arial"/>
                <a:sym typeface="Arial"/>
              </a:defRPr>
            </a:lvl3pPr>
            <a:lvl4pPr marL="0" marR="0" lvl="3" indent="0" algn="l" rtl="0">
              <a:spcBef>
                <a:spcPts val="0"/>
              </a:spcBef>
              <a:buNone/>
              <a:defRPr sz="1800">
                <a:solidFill>
                  <a:schemeClr val="dk1"/>
                </a:solidFill>
                <a:latin typeface="Arial"/>
                <a:ea typeface="Arial"/>
                <a:cs typeface="Arial"/>
                <a:sym typeface="Arial"/>
              </a:defRPr>
            </a:lvl4pPr>
            <a:lvl5pPr marL="0" marR="0" lvl="4" indent="0" algn="l" rtl="0">
              <a:spcBef>
                <a:spcPts val="0"/>
              </a:spcBef>
              <a:buNone/>
              <a:defRPr sz="1800">
                <a:solidFill>
                  <a:schemeClr val="dk1"/>
                </a:solidFill>
                <a:latin typeface="Arial"/>
                <a:ea typeface="Arial"/>
                <a:cs typeface="Arial"/>
                <a:sym typeface="Arial"/>
              </a:defRPr>
            </a:lvl5pPr>
            <a:lvl6pPr marL="0" marR="0" lvl="5" indent="0" algn="l" rtl="0">
              <a:spcBef>
                <a:spcPts val="0"/>
              </a:spcBef>
              <a:buNone/>
              <a:defRPr sz="1800">
                <a:solidFill>
                  <a:schemeClr val="dk1"/>
                </a:solidFill>
                <a:latin typeface="Arial"/>
                <a:ea typeface="Arial"/>
                <a:cs typeface="Arial"/>
                <a:sym typeface="Arial"/>
              </a:defRPr>
            </a:lvl6pPr>
            <a:lvl7pPr marL="0" marR="0" lvl="6" indent="0" algn="l" rtl="0">
              <a:spcBef>
                <a:spcPts val="0"/>
              </a:spcBef>
              <a:buNone/>
              <a:defRPr sz="1800">
                <a:solidFill>
                  <a:schemeClr val="dk1"/>
                </a:solidFill>
                <a:latin typeface="Arial"/>
                <a:ea typeface="Arial"/>
                <a:cs typeface="Arial"/>
                <a:sym typeface="Arial"/>
              </a:defRPr>
            </a:lvl7pPr>
            <a:lvl8pPr marL="0" marR="0" lvl="7" indent="0" algn="l" rtl="0">
              <a:spcBef>
                <a:spcPts val="0"/>
              </a:spcBef>
              <a:buNone/>
              <a:defRPr sz="1800">
                <a:solidFill>
                  <a:schemeClr val="dk1"/>
                </a:solidFill>
                <a:latin typeface="Arial"/>
                <a:ea typeface="Arial"/>
                <a:cs typeface="Arial"/>
                <a:sym typeface="Arial"/>
              </a:defRPr>
            </a:lvl8pPr>
            <a:lvl9pPr marL="0" marR="0" lvl="8" indent="0" algn="l" rtl="0">
              <a:spcBef>
                <a:spcPts val="0"/>
              </a:spcBef>
              <a:buNone/>
              <a:defRPr sz="1800">
                <a:solidFill>
                  <a:schemeClr val="dk1"/>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GB"/>
              <a:t>‹#›</a:t>
            </a:fld>
            <a:endParaRPr/>
          </a:p>
        </p:txBody>
      </p:sp>
    </p:spTree>
    <p:extLst>
      <p:ext uri="{BB962C8B-B14F-4D97-AF65-F5344CB8AC3E}">
        <p14:creationId xmlns:p14="http://schemas.microsoft.com/office/powerpoint/2010/main" val="378819146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Content with Caption" type="objTx">
  <p:cSld name="Content with Caption">
    <p:bg>
      <p:bgPr>
        <a:blipFill>
          <a:blip r:embed="rId2">
            <a:alphaModFix/>
          </a:blip>
          <a:stretch>
            <a:fillRect/>
          </a:stretch>
        </a:blipFill>
        <a:effectLst/>
      </p:bgPr>
    </p:bg>
    <p:spTree>
      <p:nvGrpSpPr>
        <p:cNvPr id="1" name="Shape 34"/>
        <p:cNvGrpSpPr/>
        <p:nvPr/>
      </p:nvGrpSpPr>
      <p:grpSpPr>
        <a:xfrm>
          <a:off x="0" y="0"/>
          <a:ext cx="0" cy="0"/>
          <a:chOff x="0" y="0"/>
          <a:chExt cx="0" cy="0"/>
        </a:xfrm>
      </p:grpSpPr>
      <p:sp>
        <p:nvSpPr>
          <p:cNvPr id="35" name="Google Shape;35;p15"/>
          <p:cNvSpPr txBox="1">
            <a:spLocks noGrp="1"/>
          </p:cNvSpPr>
          <p:nvPr>
            <p:ph type="title"/>
          </p:nvPr>
        </p:nvSpPr>
        <p:spPr>
          <a:xfrm>
            <a:off x="1211461" y="457200"/>
            <a:ext cx="2949178" cy="1600200"/>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rgbClr val="2C2B64"/>
              </a:buClr>
              <a:buSzPts val="3200"/>
              <a:buFont typeface="Arial"/>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US"/>
              <a:t>Click to edit Master title style</a:t>
            </a:r>
            <a:endParaRPr/>
          </a:p>
        </p:txBody>
      </p:sp>
      <p:sp>
        <p:nvSpPr>
          <p:cNvPr id="36" name="Google Shape;36;p15"/>
          <p:cNvSpPr txBox="1">
            <a:spLocks noGrp="1"/>
          </p:cNvSpPr>
          <p:nvPr>
            <p:ph type="body" idx="1"/>
          </p:nvPr>
        </p:nvSpPr>
        <p:spPr>
          <a:xfrm>
            <a:off x="4469011" y="987428"/>
            <a:ext cx="4629150" cy="4873625"/>
          </a:xfrm>
          <a:prstGeom prst="rect">
            <a:avLst/>
          </a:prstGeom>
          <a:noFill/>
          <a:ln>
            <a:noFill/>
          </a:ln>
        </p:spPr>
        <p:txBody>
          <a:bodyPr spcFirstLastPara="1" wrap="square" lIns="91425" tIns="45700" rIns="91425" bIns="45700" anchor="t" anchorCtr="0">
            <a:normAutofit/>
          </a:bodyPr>
          <a:lstStyle>
            <a:lvl1pPr marL="457200" lvl="0" indent="-431800" algn="l">
              <a:lnSpc>
                <a:spcPct val="90000"/>
              </a:lnSpc>
              <a:spcBef>
                <a:spcPts val="1000"/>
              </a:spcBef>
              <a:spcAft>
                <a:spcPts val="0"/>
              </a:spcAft>
              <a:buClr>
                <a:srgbClr val="2C2B64"/>
              </a:buClr>
              <a:buSzPts val="3200"/>
              <a:buChar char="•"/>
              <a:defRPr sz="3200"/>
            </a:lvl1pPr>
            <a:lvl2pPr marL="914400" lvl="1" indent="-406400" algn="l">
              <a:lnSpc>
                <a:spcPct val="90000"/>
              </a:lnSpc>
              <a:spcBef>
                <a:spcPts val="500"/>
              </a:spcBef>
              <a:spcAft>
                <a:spcPts val="0"/>
              </a:spcAft>
              <a:buClr>
                <a:srgbClr val="2C2B64"/>
              </a:buClr>
              <a:buSzPts val="2800"/>
              <a:buChar char="•"/>
              <a:defRPr sz="2800"/>
            </a:lvl2pPr>
            <a:lvl3pPr marL="1371600" lvl="2" indent="-381000" algn="l">
              <a:lnSpc>
                <a:spcPct val="90000"/>
              </a:lnSpc>
              <a:spcBef>
                <a:spcPts val="500"/>
              </a:spcBef>
              <a:spcAft>
                <a:spcPts val="0"/>
              </a:spcAft>
              <a:buClr>
                <a:srgbClr val="2C2B64"/>
              </a:buClr>
              <a:buSzPts val="2400"/>
              <a:buChar char="•"/>
              <a:defRPr sz="2400"/>
            </a:lvl3pPr>
            <a:lvl4pPr marL="1828800" lvl="3" indent="-355600" algn="l">
              <a:lnSpc>
                <a:spcPct val="90000"/>
              </a:lnSpc>
              <a:spcBef>
                <a:spcPts val="500"/>
              </a:spcBef>
              <a:spcAft>
                <a:spcPts val="0"/>
              </a:spcAft>
              <a:buClr>
                <a:srgbClr val="2C2B64"/>
              </a:buClr>
              <a:buSzPts val="2000"/>
              <a:buChar char="•"/>
              <a:defRPr sz="2000"/>
            </a:lvl4pPr>
            <a:lvl5pPr marL="2286000" lvl="4" indent="-355600" algn="l">
              <a:lnSpc>
                <a:spcPct val="90000"/>
              </a:lnSpc>
              <a:spcBef>
                <a:spcPts val="500"/>
              </a:spcBef>
              <a:spcAft>
                <a:spcPts val="0"/>
              </a:spcAft>
              <a:buClr>
                <a:srgbClr val="2C2B64"/>
              </a:buClr>
              <a:buSzPts val="2000"/>
              <a:buChar char="•"/>
              <a:defRPr sz="2000"/>
            </a:lvl5pPr>
            <a:lvl6pPr marL="2743200" lvl="5" indent="-355600" algn="l">
              <a:lnSpc>
                <a:spcPct val="90000"/>
              </a:lnSpc>
              <a:spcBef>
                <a:spcPts val="500"/>
              </a:spcBef>
              <a:spcAft>
                <a:spcPts val="0"/>
              </a:spcAft>
              <a:buClr>
                <a:schemeClr val="dk1"/>
              </a:buClr>
              <a:buSzPts val="2000"/>
              <a:buChar char="•"/>
              <a:defRPr sz="2000"/>
            </a:lvl6pPr>
            <a:lvl7pPr marL="3200400" lvl="6" indent="-355600" algn="l">
              <a:lnSpc>
                <a:spcPct val="90000"/>
              </a:lnSpc>
              <a:spcBef>
                <a:spcPts val="500"/>
              </a:spcBef>
              <a:spcAft>
                <a:spcPts val="0"/>
              </a:spcAft>
              <a:buClr>
                <a:schemeClr val="dk1"/>
              </a:buClr>
              <a:buSzPts val="2000"/>
              <a:buChar char="•"/>
              <a:defRPr sz="2000"/>
            </a:lvl7pPr>
            <a:lvl8pPr marL="3657600" lvl="7" indent="-355600" algn="l">
              <a:lnSpc>
                <a:spcPct val="90000"/>
              </a:lnSpc>
              <a:spcBef>
                <a:spcPts val="500"/>
              </a:spcBef>
              <a:spcAft>
                <a:spcPts val="0"/>
              </a:spcAft>
              <a:buClr>
                <a:schemeClr val="dk1"/>
              </a:buClr>
              <a:buSzPts val="2000"/>
              <a:buChar char="•"/>
              <a:defRPr sz="2000"/>
            </a:lvl8pPr>
            <a:lvl9pPr marL="4114800" lvl="8" indent="-355600" algn="l">
              <a:lnSpc>
                <a:spcPct val="90000"/>
              </a:lnSpc>
              <a:spcBef>
                <a:spcPts val="500"/>
              </a:spcBef>
              <a:spcAft>
                <a:spcPts val="0"/>
              </a:spcAft>
              <a:buClr>
                <a:schemeClr val="dk1"/>
              </a:buClr>
              <a:buSzPts val="2000"/>
              <a:buChar char="•"/>
              <a:defRPr sz="2000"/>
            </a:lvl9pPr>
          </a:lstStyle>
          <a:p>
            <a:pPr lvl="0"/>
            <a:r>
              <a:rPr lang="en-US"/>
              <a:t>Click to edit Master text styles</a:t>
            </a:r>
          </a:p>
        </p:txBody>
      </p:sp>
      <p:sp>
        <p:nvSpPr>
          <p:cNvPr id="37" name="Google Shape;37;p15"/>
          <p:cNvSpPr txBox="1">
            <a:spLocks noGrp="1"/>
          </p:cNvSpPr>
          <p:nvPr>
            <p:ph type="body" idx="2"/>
          </p:nvPr>
        </p:nvSpPr>
        <p:spPr>
          <a:xfrm>
            <a:off x="1211461" y="2057400"/>
            <a:ext cx="2949178"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2C2B64"/>
              </a:buClr>
              <a:buSzPts val="1600"/>
              <a:buNone/>
              <a:defRPr sz="1600"/>
            </a:lvl1pPr>
            <a:lvl2pPr marL="914400" lvl="1" indent="-228600" algn="l">
              <a:lnSpc>
                <a:spcPct val="90000"/>
              </a:lnSpc>
              <a:spcBef>
                <a:spcPts val="500"/>
              </a:spcBef>
              <a:spcAft>
                <a:spcPts val="0"/>
              </a:spcAft>
              <a:buClr>
                <a:srgbClr val="2C2B64"/>
              </a:buClr>
              <a:buSzPts val="1400"/>
              <a:buNone/>
              <a:defRPr sz="1400"/>
            </a:lvl2pPr>
            <a:lvl3pPr marL="1371600" lvl="2" indent="-228600" algn="l">
              <a:lnSpc>
                <a:spcPct val="90000"/>
              </a:lnSpc>
              <a:spcBef>
                <a:spcPts val="500"/>
              </a:spcBef>
              <a:spcAft>
                <a:spcPts val="0"/>
              </a:spcAft>
              <a:buClr>
                <a:srgbClr val="2C2B64"/>
              </a:buClr>
              <a:buSzPts val="1200"/>
              <a:buNone/>
              <a:defRPr sz="1200"/>
            </a:lvl3pPr>
            <a:lvl4pPr marL="1828800" lvl="3" indent="-228600" algn="l">
              <a:lnSpc>
                <a:spcPct val="90000"/>
              </a:lnSpc>
              <a:spcBef>
                <a:spcPts val="500"/>
              </a:spcBef>
              <a:spcAft>
                <a:spcPts val="0"/>
              </a:spcAft>
              <a:buClr>
                <a:srgbClr val="2C2B64"/>
              </a:buClr>
              <a:buSzPts val="1000"/>
              <a:buNone/>
              <a:defRPr sz="1000"/>
            </a:lvl4pPr>
            <a:lvl5pPr marL="2286000" lvl="4" indent="-228600" algn="l">
              <a:lnSpc>
                <a:spcPct val="90000"/>
              </a:lnSpc>
              <a:spcBef>
                <a:spcPts val="500"/>
              </a:spcBef>
              <a:spcAft>
                <a:spcPts val="0"/>
              </a:spcAft>
              <a:buClr>
                <a:srgbClr val="2C2B64"/>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pPr lvl="0"/>
            <a:r>
              <a:rPr lang="en-US"/>
              <a:t>Click to edit Master text styles</a:t>
            </a:r>
          </a:p>
        </p:txBody>
      </p:sp>
    </p:spTree>
    <p:extLst>
      <p:ext uri="{BB962C8B-B14F-4D97-AF65-F5344CB8AC3E}">
        <p14:creationId xmlns:p14="http://schemas.microsoft.com/office/powerpoint/2010/main" val="189687290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Picture with Caption" type="picTx">
  <p:cSld name="Picture with Caption">
    <p:bg>
      <p:bgPr>
        <a:blipFill>
          <a:blip r:embed="rId2">
            <a:alphaModFix/>
          </a:blip>
          <a:stretch>
            <a:fillRect/>
          </a:stretch>
        </a:blipFill>
        <a:effectLst/>
      </p:bgPr>
    </p:bg>
    <p:spTree>
      <p:nvGrpSpPr>
        <p:cNvPr id="1" name="Shape 38"/>
        <p:cNvGrpSpPr/>
        <p:nvPr/>
      </p:nvGrpSpPr>
      <p:grpSpPr>
        <a:xfrm>
          <a:off x="0" y="0"/>
          <a:ext cx="0" cy="0"/>
          <a:chOff x="0" y="0"/>
          <a:chExt cx="0" cy="0"/>
        </a:xfrm>
      </p:grpSpPr>
      <p:sp>
        <p:nvSpPr>
          <p:cNvPr id="39" name="Google Shape;39;p16"/>
          <p:cNvSpPr txBox="1">
            <a:spLocks noGrp="1"/>
          </p:cNvSpPr>
          <p:nvPr>
            <p:ph type="title"/>
          </p:nvPr>
        </p:nvSpPr>
        <p:spPr>
          <a:xfrm>
            <a:off x="1091396" y="457200"/>
            <a:ext cx="2949178" cy="1600200"/>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rgbClr val="2C2B64"/>
              </a:buClr>
              <a:buSzPts val="3200"/>
              <a:buFont typeface="Arial"/>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US"/>
              <a:t>Click to edit Master title style</a:t>
            </a:r>
            <a:endParaRPr/>
          </a:p>
        </p:txBody>
      </p:sp>
      <p:sp>
        <p:nvSpPr>
          <p:cNvPr id="40" name="Google Shape;40;p16"/>
          <p:cNvSpPr>
            <a:spLocks noGrp="1"/>
          </p:cNvSpPr>
          <p:nvPr>
            <p:ph type="pic" idx="2"/>
          </p:nvPr>
        </p:nvSpPr>
        <p:spPr>
          <a:xfrm>
            <a:off x="4348946" y="987428"/>
            <a:ext cx="4629150" cy="4873625"/>
          </a:xfrm>
          <a:prstGeom prst="rect">
            <a:avLst/>
          </a:prstGeom>
          <a:noFill/>
          <a:ln>
            <a:noFill/>
          </a:ln>
        </p:spPr>
      </p:sp>
      <p:sp>
        <p:nvSpPr>
          <p:cNvPr id="41" name="Google Shape;41;p16"/>
          <p:cNvSpPr txBox="1">
            <a:spLocks noGrp="1"/>
          </p:cNvSpPr>
          <p:nvPr>
            <p:ph type="body" idx="1"/>
          </p:nvPr>
        </p:nvSpPr>
        <p:spPr>
          <a:xfrm>
            <a:off x="1091396" y="2057400"/>
            <a:ext cx="2949178"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2C2B64"/>
              </a:buClr>
              <a:buSzPts val="1600"/>
              <a:buNone/>
              <a:defRPr sz="1600"/>
            </a:lvl1pPr>
            <a:lvl2pPr marL="914400" lvl="1" indent="-228600" algn="l">
              <a:lnSpc>
                <a:spcPct val="90000"/>
              </a:lnSpc>
              <a:spcBef>
                <a:spcPts val="500"/>
              </a:spcBef>
              <a:spcAft>
                <a:spcPts val="0"/>
              </a:spcAft>
              <a:buClr>
                <a:srgbClr val="2C2B64"/>
              </a:buClr>
              <a:buSzPts val="1400"/>
              <a:buNone/>
              <a:defRPr sz="1400"/>
            </a:lvl2pPr>
            <a:lvl3pPr marL="1371600" lvl="2" indent="-228600" algn="l">
              <a:lnSpc>
                <a:spcPct val="90000"/>
              </a:lnSpc>
              <a:spcBef>
                <a:spcPts val="500"/>
              </a:spcBef>
              <a:spcAft>
                <a:spcPts val="0"/>
              </a:spcAft>
              <a:buClr>
                <a:srgbClr val="2C2B64"/>
              </a:buClr>
              <a:buSzPts val="1200"/>
              <a:buNone/>
              <a:defRPr sz="1200"/>
            </a:lvl3pPr>
            <a:lvl4pPr marL="1828800" lvl="3" indent="-228600" algn="l">
              <a:lnSpc>
                <a:spcPct val="90000"/>
              </a:lnSpc>
              <a:spcBef>
                <a:spcPts val="500"/>
              </a:spcBef>
              <a:spcAft>
                <a:spcPts val="0"/>
              </a:spcAft>
              <a:buClr>
                <a:srgbClr val="2C2B64"/>
              </a:buClr>
              <a:buSzPts val="1000"/>
              <a:buNone/>
              <a:defRPr sz="1000"/>
            </a:lvl4pPr>
            <a:lvl5pPr marL="2286000" lvl="4" indent="-228600" algn="l">
              <a:lnSpc>
                <a:spcPct val="90000"/>
              </a:lnSpc>
              <a:spcBef>
                <a:spcPts val="500"/>
              </a:spcBef>
              <a:spcAft>
                <a:spcPts val="0"/>
              </a:spcAft>
              <a:buClr>
                <a:srgbClr val="2C2B64"/>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pPr lvl="0"/>
            <a:r>
              <a:rPr lang="en-US"/>
              <a:t>Click to edit Master text styles</a:t>
            </a:r>
          </a:p>
        </p:txBody>
      </p:sp>
    </p:spTree>
    <p:extLst>
      <p:ext uri="{BB962C8B-B14F-4D97-AF65-F5344CB8AC3E}">
        <p14:creationId xmlns:p14="http://schemas.microsoft.com/office/powerpoint/2010/main" val="268870230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Title and Vertical Text" type="vertTx">
  <p:cSld name="Title and Vertical Text">
    <p:bg>
      <p:bgPr>
        <a:blipFill>
          <a:blip r:embed="rId2">
            <a:alphaModFix/>
          </a:blip>
          <a:stretch>
            <a:fillRect/>
          </a:stretch>
        </a:blipFill>
        <a:effectLst/>
      </p:bgPr>
    </p:bg>
    <p:spTree>
      <p:nvGrpSpPr>
        <p:cNvPr id="1" name="Shape 42"/>
        <p:cNvGrpSpPr/>
        <p:nvPr/>
      </p:nvGrpSpPr>
      <p:grpSpPr>
        <a:xfrm>
          <a:off x="0" y="0"/>
          <a:ext cx="0" cy="0"/>
          <a:chOff x="0" y="0"/>
          <a:chExt cx="0" cy="0"/>
        </a:xfrm>
      </p:grpSpPr>
      <p:sp>
        <p:nvSpPr>
          <p:cNvPr id="43" name="Google Shape;43;p17"/>
          <p:cNvSpPr txBox="1">
            <a:spLocks noGrp="1"/>
          </p:cNvSpPr>
          <p:nvPr>
            <p:ph type="title"/>
          </p:nvPr>
        </p:nvSpPr>
        <p:spPr>
          <a:xfrm>
            <a:off x="1098913" y="909641"/>
            <a:ext cx="7886700" cy="1325563"/>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rgbClr val="2C2B64"/>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US"/>
              <a:t>Click to edit Master title style</a:t>
            </a:r>
            <a:endParaRPr/>
          </a:p>
        </p:txBody>
      </p:sp>
      <p:sp>
        <p:nvSpPr>
          <p:cNvPr id="44" name="Google Shape;44;p17"/>
          <p:cNvSpPr txBox="1">
            <a:spLocks noGrp="1"/>
          </p:cNvSpPr>
          <p:nvPr>
            <p:ph type="body" idx="1"/>
          </p:nvPr>
        </p:nvSpPr>
        <p:spPr>
          <a:xfrm rot="5400000">
            <a:off x="3323024" y="146029"/>
            <a:ext cx="3438479" cy="78867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rgbClr val="2C2B64"/>
              </a:buClr>
              <a:buSzPts val="1800"/>
              <a:buChar char="•"/>
              <a:defRPr/>
            </a:lvl1pPr>
            <a:lvl2pPr marL="914400" lvl="1" indent="-342900" algn="l">
              <a:lnSpc>
                <a:spcPct val="90000"/>
              </a:lnSpc>
              <a:spcBef>
                <a:spcPts val="500"/>
              </a:spcBef>
              <a:spcAft>
                <a:spcPts val="0"/>
              </a:spcAft>
              <a:buClr>
                <a:srgbClr val="2C2B64"/>
              </a:buClr>
              <a:buSzPts val="1800"/>
              <a:buChar char="•"/>
              <a:defRPr/>
            </a:lvl2pPr>
            <a:lvl3pPr marL="1371600" lvl="2" indent="-342900" algn="l">
              <a:lnSpc>
                <a:spcPct val="90000"/>
              </a:lnSpc>
              <a:spcBef>
                <a:spcPts val="500"/>
              </a:spcBef>
              <a:spcAft>
                <a:spcPts val="0"/>
              </a:spcAft>
              <a:buClr>
                <a:srgbClr val="2C2B64"/>
              </a:buClr>
              <a:buSzPts val="1800"/>
              <a:buChar char="•"/>
              <a:defRPr/>
            </a:lvl3pPr>
            <a:lvl4pPr marL="1828800" lvl="3" indent="-342900" algn="l">
              <a:lnSpc>
                <a:spcPct val="90000"/>
              </a:lnSpc>
              <a:spcBef>
                <a:spcPts val="500"/>
              </a:spcBef>
              <a:spcAft>
                <a:spcPts val="0"/>
              </a:spcAft>
              <a:buClr>
                <a:srgbClr val="2C2B64"/>
              </a:buClr>
              <a:buSzPts val="1800"/>
              <a:buChar char="•"/>
              <a:defRPr/>
            </a:lvl4pPr>
            <a:lvl5pPr marL="2286000" lvl="4" indent="-342900" algn="l">
              <a:lnSpc>
                <a:spcPct val="90000"/>
              </a:lnSpc>
              <a:spcBef>
                <a:spcPts val="500"/>
              </a:spcBef>
              <a:spcAft>
                <a:spcPts val="0"/>
              </a:spcAft>
              <a:buClr>
                <a:srgbClr val="2C2B64"/>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pPr lvl="0"/>
            <a:r>
              <a:rPr lang="en-US"/>
              <a:t>Click to edit Master text styles</a:t>
            </a:r>
          </a:p>
        </p:txBody>
      </p:sp>
      <p:sp>
        <p:nvSpPr>
          <p:cNvPr id="45" name="Google Shape;45;p17"/>
          <p:cNvSpPr txBox="1">
            <a:spLocks noGrp="1"/>
          </p:cNvSpPr>
          <p:nvPr>
            <p:ph type="sldNum" idx="12"/>
          </p:nvPr>
        </p:nvSpPr>
        <p:spPr>
          <a:xfrm>
            <a:off x="6457950" y="6356353"/>
            <a:ext cx="2057400" cy="365125"/>
          </a:xfrm>
          <a:prstGeom prst="rect">
            <a:avLst/>
          </a:prstGeom>
          <a:noFill/>
          <a:ln>
            <a:noFill/>
          </a:ln>
        </p:spPr>
        <p:txBody>
          <a:bodyPr spcFirstLastPara="1" wrap="square" lIns="91425" tIns="45700" rIns="91425" bIns="45700" anchor="t" anchorCtr="0">
            <a:noAutofit/>
          </a:bodyPr>
          <a:lstStyle>
            <a:lvl1pPr marL="0" marR="0" lvl="0" indent="0" algn="l" rtl="0">
              <a:spcBef>
                <a:spcPts val="0"/>
              </a:spcBef>
              <a:buNone/>
              <a:defRPr sz="1800">
                <a:solidFill>
                  <a:schemeClr val="dk1"/>
                </a:solidFill>
                <a:latin typeface="Arial"/>
                <a:ea typeface="Arial"/>
                <a:cs typeface="Arial"/>
                <a:sym typeface="Arial"/>
              </a:defRPr>
            </a:lvl1pPr>
            <a:lvl2pPr marL="0" marR="0" lvl="1" indent="0" algn="l" rtl="0">
              <a:spcBef>
                <a:spcPts val="0"/>
              </a:spcBef>
              <a:buNone/>
              <a:defRPr sz="1800">
                <a:solidFill>
                  <a:schemeClr val="dk1"/>
                </a:solidFill>
                <a:latin typeface="Arial"/>
                <a:ea typeface="Arial"/>
                <a:cs typeface="Arial"/>
                <a:sym typeface="Arial"/>
              </a:defRPr>
            </a:lvl2pPr>
            <a:lvl3pPr marL="0" marR="0" lvl="2" indent="0" algn="l" rtl="0">
              <a:spcBef>
                <a:spcPts val="0"/>
              </a:spcBef>
              <a:buNone/>
              <a:defRPr sz="1800">
                <a:solidFill>
                  <a:schemeClr val="dk1"/>
                </a:solidFill>
                <a:latin typeface="Arial"/>
                <a:ea typeface="Arial"/>
                <a:cs typeface="Arial"/>
                <a:sym typeface="Arial"/>
              </a:defRPr>
            </a:lvl3pPr>
            <a:lvl4pPr marL="0" marR="0" lvl="3" indent="0" algn="l" rtl="0">
              <a:spcBef>
                <a:spcPts val="0"/>
              </a:spcBef>
              <a:buNone/>
              <a:defRPr sz="1800">
                <a:solidFill>
                  <a:schemeClr val="dk1"/>
                </a:solidFill>
                <a:latin typeface="Arial"/>
                <a:ea typeface="Arial"/>
                <a:cs typeface="Arial"/>
                <a:sym typeface="Arial"/>
              </a:defRPr>
            </a:lvl4pPr>
            <a:lvl5pPr marL="0" marR="0" lvl="4" indent="0" algn="l" rtl="0">
              <a:spcBef>
                <a:spcPts val="0"/>
              </a:spcBef>
              <a:buNone/>
              <a:defRPr sz="1800">
                <a:solidFill>
                  <a:schemeClr val="dk1"/>
                </a:solidFill>
                <a:latin typeface="Arial"/>
                <a:ea typeface="Arial"/>
                <a:cs typeface="Arial"/>
                <a:sym typeface="Arial"/>
              </a:defRPr>
            </a:lvl5pPr>
            <a:lvl6pPr marL="0" marR="0" lvl="5" indent="0" algn="l" rtl="0">
              <a:spcBef>
                <a:spcPts val="0"/>
              </a:spcBef>
              <a:buNone/>
              <a:defRPr sz="1800">
                <a:solidFill>
                  <a:schemeClr val="dk1"/>
                </a:solidFill>
                <a:latin typeface="Arial"/>
                <a:ea typeface="Arial"/>
                <a:cs typeface="Arial"/>
                <a:sym typeface="Arial"/>
              </a:defRPr>
            </a:lvl6pPr>
            <a:lvl7pPr marL="0" marR="0" lvl="6" indent="0" algn="l" rtl="0">
              <a:spcBef>
                <a:spcPts val="0"/>
              </a:spcBef>
              <a:buNone/>
              <a:defRPr sz="1800">
                <a:solidFill>
                  <a:schemeClr val="dk1"/>
                </a:solidFill>
                <a:latin typeface="Arial"/>
                <a:ea typeface="Arial"/>
                <a:cs typeface="Arial"/>
                <a:sym typeface="Arial"/>
              </a:defRPr>
            </a:lvl7pPr>
            <a:lvl8pPr marL="0" marR="0" lvl="7" indent="0" algn="l" rtl="0">
              <a:spcBef>
                <a:spcPts val="0"/>
              </a:spcBef>
              <a:buNone/>
              <a:defRPr sz="1800">
                <a:solidFill>
                  <a:schemeClr val="dk1"/>
                </a:solidFill>
                <a:latin typeface="Arial"/>
                <a:ea typeface="Arial"/>
                <a:cs typeface="Arial"/>
                <a:sym typeface="Arial"/>
              </a:defRPr>
            </a:lvl8pPr>
            <a:lvl9pPr marL="0" marR="0" lvl="8" indent="0" algn="l" rtl="0">
              <a:spcBef>
                <a:spcPts val="0"/>
              </a:spcBef>
              <a:buNone/>
              <a:defRPr sz="1800">
                <a:solidFill>
                  <a:schemeClr val="dk1"/>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GB"/>
              <a:t>‹#›</a:t>
            </a:fld>
            <a:endParaRPr/>
          </a:p>
        </p:txBody>
      </p:sp>
    </p:spTree>
    <p:extLst>
      <p:ext uri="{BB962C8B-B14F-4D97-AF65-F5344CB8AC3E}">
        <p14:creationId xmlns:p14="http://schemas.microsoft.com/office/powerpoint/2010/main" val="11322384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wo Content" type="twoObj">
  <p:cSld name="TWO_OBJECTS">
    <p:bg>
      <p:bgPr>
        <a:blipFill>
          <a:blip r:embed="rId2">
            <a:alphaModFix/>
          </a:blip>
          <a:stretch>
            <a:fillRect/>
          </a:stretch>
        </a:blipFill>
        <a:effectLst/>
      </p:bgPr>
    </p:bg>
    <p:spTree>
      <p:nvGrpSpPr>
        <p:cNvPr id="1" name="Shape 19"/>
        <p:cNvGrpSpPr/>
        <p:nvPr/>
      </p:nvGrpSpPr>
      <p:grpSpPr>
        <a:xfrm>
          <a:off x="0" y="0"/>
          <a:ext cx="0" cy="0"/>
          <a:chOff x="0" y="0"/>
          <a:chExt cx="0" cy="0"/>
        </a:xfrm>
      </p:grpSpPr>
      <p:sp>
        <p:nvSpPr>
          <p:cNvPr id="20" name="Google Shape;20;p12"/>
          <p:cNvSpPr txBox="1">
            <a:spLocks noGrp="1"/>
          </p:cNvSpPr>
          <p:nvPr>
            <p:ph type="title"/>
          </p:nvPr>
        </p:nvSpPr>
        <p:spPr>
          <a:xfrm>
            <a:off x="1098913" y="521429"/>
            <a:ext cx="7886700" cy="1325563"/>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rgbClr val="2C2B64"/>
              </a:buClr>
              <a:buSzPts val="4000"/>
              <a:buFont typeface="Arial"/>
              <a:buNone/>
              <a:defRPr>
                <a:solidFill>
                  <a:srgbClr val="2C2B64"/>
                </a:solidFill>
                <a:latin typeface="Arial"/>
                <a:ea typeface="Arial"/>
                <a:cs typeface="Arial"/>
                <a:sym typeface="Aria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US"/>
              <a:t>Click to edit Master title style</a:t>
            </a:r>
            <a:endParaRPr/>
          </a:p>
        </p:txBody>
      </p:sp>
      <p:sp>
        <p:nvSpPr>
          <p:cNvPr id="21" name="Google Shape;21;p12"/>
          <p:cNvSpPr txBox="1">
            <a:spLocks noGrp="1"/>
          </p:cNvSpPr>
          <p:nvPr>
            <p:ph type="body" idx="1"/>
          </p:nvPr>
        </p:nvSpPr>
        <p:spPr>
          <a:xfrm>
            <a:off x="1098913" y="1825625"/>
            <a:ext cx="3886200" cy="3982992"/>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rgbClr val="2C2B64"/>
              </a:buClr>
              <a:buSzPts val="2800"/>
              <a:buChar char="•"/>
              <a:defRPr>
                <a:solidFill>
                  <a:srgbClr val="2C2B64"/>
                </a:solidFill>
                <a:latin typeface="Arial"/>
                <a:ea typeface="Arial"/>
                <a:cs typeface="Arial"/>
                <a:sym typeface="Arial"/>
              </a:defRPr>
            </a:lvl1pPr>
            <a:lvl2pPr marL="914400" lvl="1" indent="-381000" algn="l">
              <a:lnSpc>
                <a:spcPct val="90000"/>
              </a:lnSpc>
              <a:spcBef>
                <a:spcPts val="500"/>
              </a:spcBef>
              <a:spcAft>
                <a:spcPts val="0"/>
              </a:spcAft>
              <a:buClr>
                <a:srgbClr val="2C2B64"/>
              </a:buClr>
              <a:buSzPts val="2400"/>
              <a:buChar char="•"/>
              <a:defRPr>
                <a:solidFill>
                  <a:srgbClr val="2C2B64"/>
                </a:solidFill>
                <a:latin typeface="Arial"/>
                <a:ea typeface="Arial"/>
                <a:cs typeface="Arial"/>
                <a:sym typeface="Arial"/>
              </a:defRPr>
            </a:lvl2pPr>
            <a:lvl3pPr marL="1371600" lvl="2" indent="-355600" algn="l">
              <a:lnSpc>
                <a:spcPct val="90000"/>
              </a:lnSpc>
              <a:spcBef>
                <a:spcPts val="500"/>
              </a:spcBef>
              <a:spcAft>
                <a:spcPts val="0"/>
              </a:spcAft>
              <a:buClr>
                <a:srgbClr val="2C2B64"/>
              </a:buClr>
              <a:buSzPts val="2000"/>
              <a:buChar char="•"/>
              <a:defRPr>
                <a:solidFill>
                  <a:srgbClr val="2C2B64"/>
                </a:solidFill>
                <a:latin typeface="Arial"/>
                <a:ea typeface="Arial"/>
                <a:cs typeface="Arial"/>
                <a:sym typeface="Arial"/>
              </a:defRPr>
            </a:lvl3pPr>
            <a:lvl4pPr marL="1828800" lvl="3" indent="-342900" algn="l">
              <a:lnSpc>
                <a:spcPct val="90000"/>
              </a:lnSpc>
              <a:spcBef>
                <a:spcPts val="500"/>
              </a:spcBef>
              <a:spcAft>
                <a:spcPts val="0"/>
              </a:spcAft>
              <a:buClr>
                <a:srgbClr val="2C2B64"/>
              </a:buClr>
              <a:buSzPts val="1800"/>
              <a:buChar char="•"/>
              <a:defRPr>
                <a:solidFill>
                  <a:srgbClr val="2C2B64"/>
                </a:solidFill>
                <a:latin typeface="Arial"/>
                <a:ea typeface="Arial"/>
                <a:cs typeface="Arial"/>
                <a:sym typeface="Arial"/>
              </a:defRPr>
            </a:lvl4pPr>
            <a:lvl5pPr marL="2286000" lvl="4" indent="-342900" algn="l">
              <a:lnSpc>
                <a:spcPct val="90000"/>
              </a:lnSpc>
              <a:spcBef>
                <a:spcPts val="500"/>
              </a:spcBef>
              <a:spcAft>
                <a:spcPts val="0"/>
              </a:spcAft>
              <a:buClr>
                <a:srgbClr val="2C2B64"/>
              </a:buClr>
              <a:buSzPts val="1800"/>
              <a:buChar char="•"/>
              <a:defRPr>
                <a:solidFill>
                  <a:srgbClr val="2C2B64"/>
                </a:solidFill>
                <a:latin typeface="Arial"/>
                <a:ea typeface="Arial"/>
                <a:cs typeface="Arial"/>
                <a:sym typeface="Aria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pPr lvl="0"/>
            <a:r>
              <a:rPr lang="en-US"/>
              <a:t>Click to edit Master text styles</a:t>
            </a:r>
          </a:p>
        </p:txBody>
      </p:sp>
      <p:sp>
        <p:nvSpPr>
          <p:cNvPr id="22" name="Google Shape;22;p12"/>
          <p:cNvSpPr txBox="1">
            <a:spLocks noGrp="1"/>
          </p:cNvSpPr>
          <p:nvPr>
            <p:ph type="body" idx="2"/>
          </p:nvPr>
        </p:nvSpPr>
        <p:spPr>
          <a:xfrm>
            <a:off x="5099413" y="1825625"/>
            <a:ext cx="3886200" cy="3982992"/>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rgbClr val="2C2B64"/>
              </a:buClr>
              <a:buSzPts val="2800"/>
              <a:buChar char="•"/>
              <a:defRPr>
                <a:solidFill>
                  <a:srgbClr val="2C2B64"/>
                </a:solidFill>
                <a:latin typeface="Arial"/>
                <a:ea typeface="Arial"/>
                <a:cs typeface="Arial"/>
                <a:sym typeface="Arial"/>
              </a:defRPr>
            </a:lvl1pPr>
            <a:lvl2pPr marL="914400" lvl="1" indent="-381000" algn="l">
              <a:lnSpc>
                <a:spcPct val="90000"/>
              </a:lnSpc>
              <a:spcBef>
                <a:spcPts val="500"/>
              </a:spcBef>
              <a:spcAft>
                <a:spcPts val="0"/>
              </a:spcAft>
              <a:buClr>
                <a:srgbClr val="2C2B64"/>
              </a:buClr>
              <a:buSzPts val="2400"/>
              <a:buChar char="•"/>
              <a:defRPr>
                <a:solidFill>
                  <a:srgbClr val="2C2B64"/>
                </a:solidFill>
                <a:latin typeface="Arial"/>
                <a:ea typeface="Arial"/>
                <a:cs typeface="Arial"/>
                <a:sym typeface="Arial"/>
              </a:defRPr>
            </a:lvl2pPr>
            <a:lvl3pPr marL="1371600" lvl="2" indent="-355600" algn="l">
              <a:lnSpc>
                <a:spcPct val="90000"/>
              </a:lnSpc>
              <a:spcBef>
                <a:spcPts val="500"/>
              </a:spcBef>
              <a:spcAft>
                <a:spcPts val="0"/>
              </a:spcAft>
              <a:buClr>
                <a:srgbClr val="2C2B64"/>
              </a:buClr>
              <a:buSzPts val="2000"/>
              <a:buChar char="•"/>
              <a:defRPr>
                <a:solidFill>
                  <a:srgbClr val="2C2B64"/>
                </a:solidFill>
                <a:latin typeface="Arial"/>
                <a:ea typeface="Arial"/>
                <a:cs typeface="Arial"/>
                <a:sym typeface="Arial"/>
              </a:defRPr>
            </a:lvl3pPr>
            <a:lvl4pPr marL="1828800" lvl="3" indent="-342900" algn="l">
              <a:lnSpc>
                <a:spcPct val="90000"/>
              </a:lnSpc>
              <a:spcBef>
                <a:spcPts val="500"/>
              </a:spcBef>
              <a:spcAft>
                <a:spcPts val="0"/>
              </a:spcAft>
              <a:buClr>
                <a:srgbClr val="2C2B64"/>
              </a:buClr>
              <a:buSzPts val="1800"/>
              <a:buChar char="•"/>
              <a:defRPr>
                <a:solidFill>
                  <a:srgbClr val="2C2B64"/>
                </a:solidFill>
                <a:latin typeface="Arial"/>
                <a:ea typeface="Arial"/>
                <a:cs typeface="Arial"/>
                <a:sym typeface="Arial"/>
              </a:defRPr>
            </a:lvl4pPr>
            <a:lvl5pPr marL="2286000" lvl="4" indent="-342900" algn="l">
              <a:lnSpc>
                <a:spcPct val="90000"/>
              </a:lnSpc>
              <a:spcBef>
                <a:spcPts val="500"/>
              </a:spcBef>
              <a:spcAft>
                <a:spcPts val="0"/>
              </a:spcAft>
              <a:buClr>
                <a:srgbClr val="2C2B64"/>
              </a:buClr>
              <a:buSzPts val="1800"/>
              <a:buChar char="•"/>
              <a:defRPr>
                <a:solidFill>
                  <a:srgbClr val="2C2B64"/>
                </a:solidFill>
                <a:latin typeface="Arial"/>
                <a:ea typeface="Arial"/>
                <a:cs typeface="Arial"/>
                <a:sym typeface="Aria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pPr lvl="0"/>
            <a:r>
              <a:rPr lang="en-US"/>
              <a:t>Click to edit Master text styles</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bg>
      <p:bgPr>
        <a:blipFill>
          <a:blip r:embed="rId2">
            <a:alphaModFix/>
          </a:blip>
          <a:stretch>
            <a:fillRect/>
          </a:stretch>
        </a:blipFill>
        <a:effectLst/>
      </p:bgPr>
    </p:bg>
    <p:spTree>
      <p:nvGrpSpPr>
        <p:cNvPr id="1" name="Shape 23"/>
        <p:cNvGrpSpPr/>
        <p:nvPr/>
      </p:nvGrpSpPr>
      <p:grpSpPr>
        <a:xfrm>
          <a:off x="0" y="0"/>
          <a:ext cx="0" cy="0"/>
          <a:chOff x="0" y="0"/>
          <a:chExt cx="0" cy="0"/>
        </a:xfrm>
      </p:grpSpPr>
      <p:sp>
        <p:nvSpPr>
          <p:cNvPr id="24" name="Google Shape;24;p13"/>
          <p:cNvSpPr txBox="1">
            <a:spLocks noGrp="1"/>
          </p:cNvSpPr>
          <p:nvPr>
            <p:ph type="title"/>
          </p:nvPr>
        </p:nvSpPr>
        <p:spPr>
          <a:xfrm>
            <a:off x="1091396" y="365127"/>
            <a:ext cx="7886700" cy="1169681"/>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rgbClr val="2C2B64"/>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US"/>
              <a:t>Click to edit Master title style</a:t>
            </a:r>
            <a:endParaRPr/>
          </a:p>
        </p:txBody>
      </p:sp>
      <p:sp>
        <p:nvSpPr>
          <p:cNvPr id="25" name="Google Shape;25;p13"/>
          <p:cNvSpPr txBox="1">
            <a:spLocks noGrp="1"/>
          </p:cNvSpPr>
          <p:nvPr>
            <p:ph type="body" idx="1"/>
          </p:nvPr>
        </p:nvSpPr>
        <p:spPr>
          <a:xfrm>
            <a:off x="1091396" y="1681163"/>
            <a:ext cx="3868340" cy="727022"/>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000"/>
              </a:spcBef>
              <a:spcAft>
                <a:spcPts val="0"/>
              </a:spcAft>
              <a:buClr>
                <a:srgbClr val="2C2B64"/>
              </a:buClr>
              <a:buSzPts val="2400"/>
              <a:buNone/>
              <a:defRPr sz="2400" b="1"/>
            </a:lvl1pPr>
            <a:lvl2pPr marL="914400" lvl="1" indent="-228600" algn="l">
              <a:lnSpc>
                <a:spcPct val="90000"/>
              </a:lnSpc>
              <a:spcBef>
                <a:spcPts val="500"/>
              </a:spcBef>
              <a:spcAft>
                <a:spcPts val="0"/>
              </a:spcAft>
              <a:buClr>
                <a:srgbClr val="2C2B64"/>
              </a:buClr>
              <a:buSzPts val="2000"/>
              <a:buNone/>
              <a:defRPr sz="2000" b="1"/>
            </a:lvl2pPr>
            <a:lvl3pPr marL="1371600" lvl="2" indent="-228600" algn="l">
              <a:lnSpc>
                <a:spcPct val="90000"/>
              </a:lnSpc>
              <a:spcBef>
                <a:spcPts val="500"/>
              </a:spcBef>
              <a:spcAft>
                <a:spcPts val="0"/>
              </a:spcAft>
              <a:buClr>
                <a:srgbClr val="2C2B64"/>
              </a:buClr>
              <a:buSzPts val="1800"/>
              <a:buNone/>
              <a:defRPr sz="1800" b="1"/>
            </a:lvl3pPr>
            <a:lvl4pPr marL="1828800" lvl="3" indent="-228600" algn="l">
              <a:lnSpc>
                <a:spcPct val="90000"/>
              </a:lnSpc>
              <a:spcBef>
                <a:spcPts val="500"/>
              </a:spcBef>
              <a:spcAft>
                <a:spcPts val="0"/>
              </a:spcAft>
              <a:buClr>
                <a:srgbClr val="2C2B64"/>
              </a:buClr>
              <a:buSzPts val="1600"/>
              <a:buNone/>
              <a:defRPr sz="1600" b="1"/>
            </a:lvl4pPr>
            <a:lvl5pPr marL="2286000" lvl="4" indent="-228600" algn="l">
              <a:lnSpc>
                <a:spcPct val="90000"/>
              </a:lnSpc>
              <a:spcBef>
                <a:spcPts val="500"/>
              </a:spcBef>
              <a:spcAft>
                <a:spcPts val="0"/>
              </a:spcAft>
              <a:buClr>
                <a:srgbClr val="2C2B64"/>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pPr lvl="0"/>
            <a:r>
              <a:rPr lang="en-US"/>
              <a:t>Click to edit Master text styles</a:t>
            </a:r>
          </a:p>
        </p:txBody>
      </p:sp>
      <p:sp>
        <p:nvSpPr>
          <p:cNvPr id="26" name="Google Shape;26;p13"/>
          <p:cNvSpPr txBox="1">
            <a:spLocks noGrp="1"/>
          </p:cNvSpPr>
          <p:nvPr>
            <p:ph type="body" idx="2"/>
          </p:nvPr>
        </p:nvSpPr>
        <p:spPr>
          <a:xfrm>
            <a:off x="1091396" y="2505076"/>
            <a:ext cx="3868340" cy="3251291"/>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rgbClr val="2C2B64"/>
              </a:buClr>
              <a:buSzPts val="1800"/>
              <a:buChar char="•"/>
              <a:defRPr/>
            </a:lvl1pPr>
            <a:lvl2pPr marL="914400" lvl="1" indent="-342900" algn="l">
              <a:lnSpc>
                <a:spcPct val="90000"/>
              </a:lnSpc>
              <a:spcBef>
                <a:spcPts val="500"/>
              </a:spcBef>
              <a:spcAft>
                <a:spcPts val="0"/>
              </a:spcAft>
              <a:buClr>
                <a:srgbClr val="2C2B64"/>
              </a:buClr>
              <a:buSzPts val="1800"/>
              <a:buChar char="•"/>
              <a:defRPr/>
            </a:lvl2pPr>
            <a:lvl3pPr marL="1371600" lvl="2" indent="-342900" algn="l">
              <a:lnSpc>
                <a:spcPct val="90000"/>
              </a:lnSpc>
              <a:spcBef>
                <a:spcPts val="500"/>
              </a:spcBef>
              <a:spcAft>
                <a:spcPts val="0"/>
              </a:spcAft>
              <a:buClr>
                <a:srgbClr val="2C2B64"/>
              </a:buClr>
              <a:buSzPts val="1800"/>
              <a:buChar char="•"/>
              <a:defRPr/>
            </a:lvl3pPr>
            <a:lvl4pPr marL="1828800" lvl="3" indent="-342900" algn="l">
              <a:lnSpc>
                <a:spcPct val="90000"/>
              </a:lnSpc>
              <a:spcBef>
                <a:spcPts val="500"/>
              </a:spcBef>
              <a:spcAft>
                <a:spcPts val="0"/>
              </a:spcAft>
              <a:buClr>
                <a:srgbClr val="2C2B64"/>
              </a:buClr>
              <a:buSzPts val="1800"/>
              <a:buChar char="•"/>
              <a:defRPr/>
            </a:lvl4pPr>
            <a:lvl5pPr marL="2286000" lvl="4" indent="-342900" algn="l">
              <a:lnSpc>
                <a:spcPct val="90000"/>
              </a:lnSpc>
              <a:spcBef>
                <a:spcPts val="500"/>
              </a:spcBef>
              <a:spcAft>
                <a:spcPts val="0"/>
              </a:spcAft>
              <a:buClr>
                <a:srgbClr val="2C2B64"/>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pPr lvl="0"/>
            <a:r>
              <a:rPr lang="en-US"/>
              <a:t>Click to edit Master text styles</a:t>
            </a:r>
          </a:p>
        </p:txBody>
      </p:sp>
      <p:sp>
        <p:nvSpPr>
          <p:cNvPr id="27" name="Google Shape;27;p13"/>
          <p:cNvSpPr txBox="1">
            <a:spLocks noGrp="1"/>
          </p:cNvSpPr>
          <p:nvPr>
            <p:ph type="body" idx="3"/>
          </p:nvPr>
        </p:nvSpPr>
        <p:spPr>
          <a:xfrm>
            <a:off x="5090705" y="1681163"/>
            <a:ext cx="3887391" cy="727022"/>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000"/>
              </a:spcBef>
              <a:spcAft>
                <a:spcPts val="0"/>
              </a:spcAft>
              <a:buClr>
                <a:srgbClr val="2C2B64"/>
              </a:buClr>
              <a:buSzPts val="2400"/>
              <a:buNone/>
              <a:defRPr sz="2400" b="1"/>
            </a:lvl1pPr>
            <a:lvl2pPr marL="914400" lvl="1" indent="-228600" algn="l">
              <a:lnSpc>
                <a:spcPct val="90000"/>
              </a:lnSpc>
              <a:spcBef>
                <a:spcPts val="500"/>
              </a:spcBef>
              <a:spcAft>
                <a:spcPts val="0"/>
              </a:spcAft>
              <a:buClr>
                <a:srgbClr val="2C2B64"/>
              </a:buClr>
              <a:buSzPts val="2000"/>
              <a:buNone/>
              <a:defRPr sz="2000" b="1"/>
            </a:lvl2pPr>
            <a:lvl3pPr marL="1371600" lvl="2" indent="-228600" algn="l">
              <a:lnSpc>
                <a:spcPct val="90000"/>
              </a:lnSpc>
              <a:spcBef>
                <a:spcPts val="500"/>
              </a:spcBef>
              <a:spcAft>
                <a:spcPts val="0"/>
              </a:spcAft>
              <a:buClr>
                <a:srgbClr val="2C2B64"/>
              </a:buClr>
              <a:buSzPts val="1800"/>
              <a:buNone/>
              <a:defRPr sz="1800" b="1"/>
            </a:lvl3pPr>
            <a:lvl4pPr marL="1828800" lvl="3" indent="-228600" algn="l">
              <a:lnSpc>
                <a:spcPct val="90000"/>
              </a:lnSpc>
              <a:spcBef>
                <a:spcPts val="500"/>
              </a:spcBef>
              <a:spcAft>
                <a:spcPts val="0"/>
              </a:spcAft>
              <a:buClr>
                <a:srgbClr val="2C2B64"/>
              </a:buClr>
              <a:buSzPts val="1600"/>
              <a:buNone/>
              <a:defRPr sz="1600" b="1"/>
            </a:lvl4pPr>
            <a:lvl5pPr marL="2286000" lvl="4" indent="-228600" algn="l">
              <a:lnSpc>
                <a:spcPct val="90000"/>
              </a:lnSpc>
              <a:spcBef>
                <a:spcPts val="500"/>
              </a:spcBef>
              <a:spcAft>
                <a:spcPts val="0"/>
              </a:spcAft>
              <a:buClr>
                <a:srgbClr val="2C2B64"/>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pPr lvl="0"/>
            <a:r>
              <a:rPr lang="en-US"/>
              <a:t>Click to edit Master text styles</a:t>
            </a:r>
          </a:p>
        </p:txBody>
      </p:sp>
      <p:sp>
        <p:nvSpPr>
          <p:cNvPr id="28" name="Google Shape;28;p13"/>
          <p:cNvSpPr txBox="1">
            <a:spLocks noGrp="1"/>
          </p:cNvSpPr>
          <p:nvPr>
            <p:ph type="body" idx="4"/>
          </p:nvPr>
        </p:nvSpPr>
        <p:spPr>
          <a:xfrm>
            <a:off x="5090705" y="2505076"/>
            <a:ext cx="3887391" cy="3251291"/>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rgbClr val="2C2B64"/>
              </a:buClr>
              <a:buSzPts val="1800"/>
              <a:buChar char="•"/>
              <a:defRPr/>
            </a:lvl1pPr>
            <a:lvl2pPr marL="914400" lvl="1" indent="-342900" algn="l">
              <a:lnSpc>
                <a:spcPct val="90000"/>
              </a:lnSpc>
              <a:spcBef>
                <a:spcPts val="500"/>
              </a:spcBef>
              <a:spcAft>
                <a:spcPts val="0"/>
              </a:spcAft>
              <a:buClr>
                <a:srgbClr val="2C2B64"/>
              </a:buClr>
              <a:buSzPts val="1800"/>
              <a:buChar char="•"/>
              <a:defRPr/>
            </a:lvl2pPr>
            <a:lvl3pPr marL="1371600" lvl="2" indent="-342900" algn="l">
              <a:lnSpc>
                <a:spcPct val="90000"/>
              </a:lnSpc>
              <a:spcBef>
                <a:spcPts val="500"/>
              </a:spcBef>
              <a:spcAft>
                <a:spcPts val="0"/>
              </a:spcAft>
              <a:buClr>
                <a:srgbClr val="2C2B64"/>
              </a:buClr>
              <a:buSzPts val="1800"/>
              <a:buChar char="•"/>
              <a:defRPr/>
            </a:lvl3pPr>
            <a:lvl4pPr marL="1828800" lvl="3" indent="-342900" algn="l">
              <a:lnSpc>
                <a:spcPct val="90000"/>
              </a:lnSpc>
              <a:spcBef>
                <a:spcPts val="500"/>
              </a:spcBef>
              <a:spcAft>
                <a:spcPts val="0"/>
              </a:spcAft>
              <a:buClr>
                <a:srgbClr val="2C2B64"/>
              </a:buClr>
              <a:buSzPts val="1800"/>
              <a:buChar char="•"/>
              <a:defRPr/>
            </a:lvl4pPr>
            <a:lvl5pPr marL="2286000" lvl="4" indent="-342900" algn="l">
              <a:lnSpc>
                <a:spcPct val="90000"/>
              </a:lnSpc>
              <a:spcBef>
                <a:spcPts val="500"/>
              </a:spcBef>
              <a:spcAft>
                <a:spcPts val="0"/>
              </a:spcAft>
              <a:buClr>
                <a:srgbClr val="2C2B64"/>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pPr lvl="0"/>
            <a:r>
              <a:rPr lang="en-US"/>
              <a:t>Click to edit Master text styles</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bg>
      <p:bgPr>
        <a:blipFill>
          <a:blip r:embed="rId2">
            <a:alphaModFix/>
          </a:blip>
          <a:stretch>
            <a:fillRect/>
          </a:stretch>
        </a:blipFill>
        <a:effectLst/>
      </p:bgPr>
    </p:bg>
    <p:spTree>
      <p:nvGrpSpPr>
        <p:cNvPr id="1" name="Shape 29"/>
        <p:cNvGrpSpPr/>
        <p:nvPr/>
      </p:nvGrpSpPr>
      <p:grpSpPr>
        <a:xfrm>
          <a:off x="0" y="0"/>
          <a:ext cx="0" cy="0"/>
          <a:chOff x="0" y="0"/>
          <a:chExt cx="0" cy="0"/>
        </a:xfrm>
      </p:grpSpPr>
      <p:sp>
        <p:nvSpPr>
          <p:cNvPr id="30" name="Google Shape;30;p14"/>
          <p:cNvSpPr txBox="1">
            <a:spLocks noGrp="1"/>
          </p:cNvSpPr>
          <p:nvPr>
            <p:ph type="title"/>
          </p:nvPr>
        </p:nvSpPr>
        <p:spPr>
          <a:xfrm>
            <a:off x="1098913" y="909641"/>
            <a:ext cx="7886700" cy="1325563"/>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rgbClr val="2C2B64"/>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US"/>
              <a:t>Click to edit Master title style</a:t>
            </a:r>
            <a:endParaRPr/>
          </a:p>
        </p:txBody>
      </p:sp>
      <p:sp>
        <p:nvSpPr>
          <p:cNvPr id="31" name="Google Shape;31;p14"/>
          <p:cNvSpPr txBox="1">
            <a:spLocks noGrp="1"/>
          </p:cNvSpPr>
          <p:nvPr>
            <p:ph type="dt" idx="10"/>
          </p:nvPr>
        </p:nvSpPr>
        <p:spPr>
          <a:xfrm>
            <a:off x="628650" y="6356353"/>
            <a:ext cx="2057400" cy="365125"/>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a:solidFill>
                  <a:schemeClr val="dk1"/>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32" name="Google Shape;32;p14"/>
          <p:cNvSpPr txBox="1">
            <a:spLocks noGrp="1"/>
          </p:cNvSpPr>
          <p:nvPr>
            <p:ph type="ftr" idx="11"/>
          </p:nvPr>
        </p:nvSpPr>
        <p:spPr>
          <a:xfrm>
            <a:off x="3028951" y="6356353"/>
            <a:ext cx="3086100" cy="365125"/>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a:solidFill>
                  <a:schemeClr val="dk1"/>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33" name="Google Shape;33;p14"/>
          <p:cNvSpPr txBox="1">
            <a:spLocks noGrp="1"/>
          </p:cNvSpPr>
          <p:nvPr>
            <p:ph type="sldNum" idx="12"/>
          </p:nvPr>
        </p:nvSpPr>
        <p:spPr>
          <a:xfrm>
            <a:off x="6457950" y="6356353"/>
            <a:ext cx="2057400" cy="365125"/>
          </a:xfrm>
          <a:prstGeom prst="rect">
            <a:avLst/>
          </a:prstGeom>
          <a:noFill/>
          <a:ln>
            <a:noFill/>
          </a:ln>
        </p:spPr>
        <p:txBody>
          <a:bodyPr spcFirstLastPara="1" wrap="square" lIns="91425" tIns="45700" rIns="91425" bIns="45700" anchor="t" anchorCtr="0">
            <a:noAutofit/>
          </a:bodyPr>
          <a:lstStyle>
            <a:lvl1pPr marL="0" marR="0" lvl="0" indent="0" algn="l" rtl="0">
              <a:spcBef>
                <a:spcPts val="0"/>
              </a:spcBef>
              <a:buNone/>
              <a:defRPr sz="1800">
                <a:solidFill>
                  <a:schemeClr val="dk1"/>
                </a:solidFill>
                <a:latin typeface="Arial"/>
                <a:ea typeface="Arial"/>
                <a:cs typeface="Arial"/>
                <a:sym typeface="Arial"/>
              </a:defRPr>
            </a:lvl1pPr>
            <a:lvl2pPr marL="0" marR="0" lvl="1" indent="0" algn="l" rtl="0">
              <a:spcBef>
                <a:spcPts val="0"/>
              </a:spcBef>
              <a:buNone/>
              <a:defRPr sz="1800">
                <a:solidFill>
                  <a:schemeClr val="dk1"/>
                </a:solidFill>
                <a:latin typeface="Arial"/>
                <a:ea typeface="Arial"/>
                <a:cs typeface="Arial"/>
                <a:sym typeface="Arial"/>
              </a:defRPr>
            </a:lvl2pPr>
            <a:lvl3pPr marL="0" marR="0" lvl="2" indent="0" algn="l" rtl="0">
              <a:spcBef>
                <a:spcPts val="0"/>
              </a:spcBef>
              <a:buNone/>
              <a:defRPr sz="1800">
                <a:solidFill>
                  <a:schemeClr val="dk1"/>
                </a:solidFill>
                <a:latin typeface="Arial"/>
                <a:ea typeface="Arial"/>
                <a:cs typeface="Arial"/>
                <a:sym typeface="Arial"/>
              </a:defRPr>
            </a:lvl3pPr>
            <a:lvl4pPr marL="0" marR="0" lvl="3" indent="0" algn="l" rtl="0">
              <a:spcBef>
                <a:spcPts val="0"/>
              </a:spcBef>
              <a:buNone/>
              <a:defRPr sz="1800">
                <a:solidFill>
                  <a:schemeClr val="dk1"/>
                </a:solidFill>
                <a:latin typeface="Arial"/>
                <a:ea typeface="Arial"/>
                <a:cs typeface="Arial"/>
                <a:sym typeface="Arial"/>
              </a:defRPr>
            </a:lvl4pPr>
            <a:lvl5pPr marL="0" marR="0" lvl="4" indent="0" algn="l" rtl="0">
              <a:spcBef>
                <a:spcPts val="0"/>
              </a:spcBef>
              <a:buNone/>
              <a:defRPr sz="1800">
                <a:solidFill>
                  <a:schemeClr val="dk1"/>
                </a:solidFill>
                <a:latin typeface="Arial"/>
                <a:ea typeface="Arial"/>
                <a:cs typeface="Arial"/>
                <a:sym typeface="Arial"/>
              </a:defRPr>
            </a:lvl5pPr>
            <a:lvl6pPr marL="0" marR="0" lvl="5" indent="0" algn="l" rtl="0">
              <a:spcBef>
                <a:spcPts val="0"/>
              </a:spcBef>
              <a:buNone/>
              <a:defRPr sz="1800">
                <a:solidFill>
                  <a:schemeClr val="dk1"/>
                </a:solidFill>
                <a:latin typeface="Arial"/>
                <a:ea typeface="Arial"/>
                <a:cs typeface="Arial"/>
                <a:sym typeface="Arial"/>
              </a:defRPr>
            </a:lvl6pPr>
            <a:lvl7pPr marL="0" marR="0" lvl="6" indent="0" algn="l" rtl="0">
              <a:spcBef>
                <a:spcPts val="0"/>
              </a:spcBef>
              <a:buNone/>
              <a:defRPr sz="1800">
                <a:solidFill>
                  <a:schemeClr val="dk1"/>
                </a:solidFill>
                <a:latin typeface="Arial"/>
                <a:ea typeface="Arial"/>
                <a:cs typeface="Arial"/>
                <a:sym typeface="Arial"/>
              </a:defRPr>
            </a:lvl7pPr>
            <a:lvl8pPr marL="0" marR="0" lvl="7" indent="0" algn="l" rtl="0">
              <a:spcBef>
                <a:spcPts val="0"/>
              </a:spcBef>
              <a:buNone/>
              <a:defRPr sz="1800">
                <a:solidFill>
                  <a:schemeClr val="dk1"/>
                </a:solidFill>
                <a:latin typeface="Arial"/>
                <a:ea typeface="Arial"/>
                <a:cs typeface="Arial"/>
                <a:sym typeface="Arial"/>
              </a:defRPr>
            </a:lvl8pPr>
            <a:lvl9pPr marL="0" marR="0" lvl="8" indent="0" algn="l" rtl="0">
              <a:spcBef>
                <a:spcPts val="0"/>
              </a:spcBef>
              <a:buNone/>
              <a:defRPr sz="1800">
                <a:solidFill>
                  <a:schemeClr val="dk1"/>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bg>
      <p:bgPr>
        <a:blipFill>
          <a:blip r:embed="rId2">
            <a:alphaModFix/>
          </a:blip>
          <a:stretch>
            <a:fillRect/>
          </a:stretch>
        </a:blipFill>
        <a:effectLst/>
      </p:bgPr>
    </p:bg>
    <p:spTree>
      <p:nvGrpSpPr>
        <p:cNvPr id="1" name="Shape 34"/>
        <p:cNvGrpSpPr/>
        <p:nvPr/>
      </p:nvGrpSpPr>
      <p:grpSpPr>
        <a:xfrm>
          <a:off x="0" y="0"/>
          <a:ext cx="0" cy="0"/>
          <a:chOff x="0" y="0"/>
          <a:chExt cx="0" cy="0"/>
        </a:xfrm>
      </p:grpSpPr>
      <p:sp>
        <p:nvSpPr>
          <p:cNvPr id="35" name="Google Shape;35;p15"/>
          <p:cNvSpPr txBox="1">
            <a:spLocks noGrp="1"/>
          </p:cNvSpPr>
          <p:nvPr>
            <p:ph type="title"/>
          </p:nvPr>
        </p:nvSpPr>
        <p:spPr>
          <a:xfrm>
            <a:off x="1211461" y="457200"/>
            <a:ext cx="2949178" cy="1600200"/>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rgbClr val="2C2B64"/>
              </a:buClr>
              <a:buSzPts val="3200"/>
              <a:buFont typeface="Arial"/>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US"/>
              <a:t>Click to edit Master title style</a:t>
            </a:r>
            <a:endParaRPr/>
          </a:p>
        </p:txBody>
      </p:sp>
      <p:sp>
        <p:nvSpPr>
          <p:cNvPr id="36" name="Google Shape;36;p15"/>
          <p:cNvSpPr txBox="1">
            <a:spLocks noGrp="1"/>
          </p:cNvSpPr>
          <p:nvPr>
            <p:ph type="body" idx="1"/>
          </p:nvPr>
        </p:nvSpPr>
        <p:spPr>
          <a:xfrm>
            <a:off x="4469011" y="987428"/>
            <a:ext cx="4629150" cy="4873625"/>
          </a:xfrm>
          <a:prstGeom prst="rect">
            <a:avLst/>
          </a:prstGeom>
          <a:noFill/>
          <a:ln>
            <a:noFill/>
          </a:ln>
        </p:spPr>
        <p:txBody>
          <a:bodyPr spcFirstLastPara="1" wrap="square" lIns="91425" tIns="45700" rIns="91425" bIns="45700" anchor="t" anchorCtr="0">
            <a:normAutofit/>
          </a:bodyPr>
          <a:lstStyle>
            <a:lvl1pPr marL="457200" lvl="0" indent="-431800" algn="l">
              <a:lnSpc>
                <a:spcPct val="90000"/>
              </a:lnSpc>
              <a:spcBef>
                <a:spcPts val="1000"/>
              </a:spcBef>
              <a:spcAft>
                <a:spcPts val="0"/>
              </a:spcAft>
              <a:buClr>
                <a:srgbClr val="2C2B64"/>
              </a:buClr>
              <a:buSzPts val="3200"/>
              <a:buChar char="•"/>
              <a:defRPr sz="3200"/>
            </a:lvl1pPr>
            <a:lvl2pPr marL="914400" lvl="1" indent="-406400" algn="l">
              <a:lnSpc>
                <a:spcPct val="90000"/>
              </a:lnSpc>
              <a:spcBef>
                <a:spcPts val="500"/>
              </a:spcBef>
              <a:spcAft>
                <a:spcPts val="0"/>
              </a:spcAft>
              <a:buClr>
                <a:srgbClr val="2C2B64"/>
              </a:buClr>
              <a:buSzPts val="2800"/>
              <a:buChar char="•"/>
              <a:defRPr sz="2800"/>
            </a:lvl2pPr>
            <a:lvl3pPr marL="1371600" lvl="2" indent="-381000" algn="l">
              <a:lnSpc>
                <a:spcPct val="90000"/>
              </a:lnSpc>
              <a:spcBef>
                <a:spcPts val="500"/>
              </a:spcBef>
              <a:spcAft>
                <a:spcPts val="0"/>
              </a:spcAft>
              <a:buClr>
                <a:srgbClr val="2C2B64"/>
              </a:buClr>
              <a:buSzPts val="2400"/>
              <a:buChar char="•"/>
              <a:defRPr sz="2400"/>
            </a:lvl3pPr>
            <a:lvl4pPr marL="1828800" lvl="3" indent="-355600" algn="l">
              <a:lnSpc>
                <a:spcPct val="90000"/>
              </a:lnSpc>
              <a:spcBef>
                <a:spcPts val="500"/>
              </a:spcBef>
              <a:spcAft>
                <a:spcPts val="0"/>
              </a:spcAft>
              <a:buClr>
                <a:srgbClr val="2C2B64"/>
              </a:buClr>
              <a:buSzPts val="2000"/>
              <a:buChar char="•"/>
              <a:defRPr sz="2000"/>
            </a:lvl4pPr>
            <a:lvl5pPr marL="2286000" lvl="4" indent="-355600" algn="l">
              <a:lnSpc>
                <a:spcPct val="90000"/>
              </a:lnSpc>
              <a:spcBef>
                <a:spcPts val="500"/>
              </a:spcBef>
              <a:spcAft>
                <a:spcPts val="0"/>
              </a:spcAft>
              <a:buClr>
                <a:srgbClr val="2C2B64"/>
              </a:buClr>
              <a:buSzPts val="2000"/>
              <a:buChar char="•"/>
              <a:defRPr sz="2000"/>
            </a:lvl5pPr>
            <a:lvl6pPr marL="2743200" lvl="5" indent="-355600" algn="l">
              <a:lnSpc>
                <a:spcPct val="90000"/>
              </a:lnSpc>
              <a:spcBef>
                <a:spcPts val="500"/>
              </a:spcBef>
              <a:spcAft>
                <a:spcPts val="0"/>
              </a:spcAft>
              <a:buClr>
                <a:schemeClr val="dk1"/>
              </a:buClr>
              <a:buSzPts val="2000"/>
              <a:buChar char="•"/>
              <a:defRPr sz="2000"/>
            </a:lvl6pPr>
            <a:lvl7pPr marL="3200400" lvl="6" indent="-355600" algn="l">
              <a:lnSpc>
                <a:spcPct val="90000"/>
              </a:lnSpc>
              <a:spcBef>
                <a:spcPts val="500"/>
              </a:spcBef>
              <a:spcAft>
                <a:spcPts val="0"/>
              </a:spcAft>
              <a:buClr>
                <a:schemeClr val="dk1"/>
              </a:buClr>
              <a:buSzPts val="2000"/>
              <a:buChar char="•"/>
              <a:defRPr sz="2000"/>
            </a:lvl7pPr>
            <a:lvl8pPr marL="3657600" lvl="7" indent="-355600" algn="l">
              <a:lnSpc>
                <a:spcPct val="90000"/>
              </a:lnSpc>
              <a:spcBef>
                <a:spcPts val="500"/>
              </a:spcBef>
              <a:spcAft>
                <a:spcPts val="0"/>
              </a:spcAft>
              <a:buClr>
                <a:schemeClr val="dk1"/>
              </a:buClr>
              <a:buSzPts val="2000"/>
              <a:buChar char="•"/>
              <a:defRPr sz="2000"/>
            </a:lvl8pPr>
            <a:lvl9pPr marL="4114800" lvl="8" indent="-355600" algn="l">
              <a:lnSpc>
                <a:spcPct val="90000"/>
              </a:lnSpc>
              <a:spcBef>
                <a:spcPts val="500"/>
              </a:spcBef>
              <a:spcAft>
                <a:spcPts val="0"/>
              </a:spcAft>
              <a:buClr>
                <a:schemeClr val="dk1"/>
              </a:buClr>
              <a:buSzPts val="2000"/>
              <a:buChar char="•"/>
              <a:defRPr sz="2000"/>
            </a:lvl9pPr>
          </a:lstStyle>
          <a:p>
            <a:pPr lvl="0"/>
            <a:r>
              <a:rPr lang="en-US"/>
              <a:t>Click to edit Master text styles</a:t>
            </a:r>
          </a:p>
        </p:txBody>
      </p:sp>
      <p:sp>
        <p:nvSpPr>
          <p:cNvPr id="37" name="Google Shape;37;p15"/>
          <p:cNvSpPr txBox="1">
            <a:spLocks noGrp="1"/>
          </p:cNvSpPr>
          <p:nvPr>
            <p:ph type="body" idx="2"/>
          </p:nvPr>
        </p:nvSpPr>
        <p:spPr>
          <a:xfrm>
            <a:off x="1211461" y="2057400"/>
            <a:ext cx="2949178"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2C2B64"/>
              </a:buClr>
              <a:buSzPts val="1600"/>
              <a:buNone/>
              <a:defRPr sz="1600"/>
            </a:lvl1pPr>
            <a:lvl2pPr marL="914400" lvl="1" indent="-228600" algn="l">
              <a:lnSpc>
                <a:spcPct val="90000"/>
              </a:lnSpc>
              <a:spcBef>
                <a:spcPts val="500"/>
              </a:spcBef>
              <a:spcAft>
                <a:spcPts val="0"/>
              </a:spcAft>
              <a:buClr>
                <a:srgbClr val="2C2B64"/>
              </a:buClr>
              <a:buSzPts val="1400"/>
              <a:buNone/>
              <a:defRPr sz="1400"/>
            </a:lvl2pPr>
            <a:lvl3pPr marL="1371600" lvl="2" indent="-228600" algn="l">
              <a:lnSpc>
                <a:spcPct val="90000"/>
              </a:lnSpc>
              <a:spcBef>
                <a:spcPts val="500"/>
              </a:spcBef>
              <a:spcAft>
                <a:spcPts val="0"/>
              </a:spcAft>
              <a:buClr>
                <a:srgbClr val="2C2B64"/>
              </a:buClr>
              <a:buSzPts val="1200"/>
              <a:buNone/>
              <a:defRPr sz="1200"/>
            </a:lvl3pPr>
            <a:lvl4pPr marL="1828800" lvl="3" indent="-228600" algn="l">
              <a:lnSpc>
                <a:spcPct val="90000"/>
              </a:lnSpc>
              <a:spcBef>
                <a:spcPts val="500"/>
              </a:spcBef>
              <a:spcAft>
                <a:spcPts val="0"/>
              </a:spcAft>
              <a:buClr>
                <a:srgbClr val="2C2B64"/>
              </a:buClr>
              <a:buSzPts val="1000"/>
              <a:buNone/>
              <a:defRPr sz="1000"/>
            </a:lvl4pPr>
            <a:lvl5pPr marL="2286000" lvl="4" indent="-228600" algn="l">
              <a:lnSpc>
                <a:spcPct val="90000"/>
              </a:lnSpc>
              <a:spcBef>
                <a:spcPts val="500"/>
              </a:spcBef>
              <a:spcAft>
                <a:spcPts val="0"/>
              </a:spcAft>
              <a:buClr>
                <a:srgbClr val="2C2B64"/>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pPr lvl="0"/>
            <a:r>
              <a:rPr lang="en-US"/>
              <a:t>Click to edit Master text styles</a:t>
            </a: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bg>
      <p:bgPr>
        <a:blipFill>
          <a:blip r:embed="rId2">
            <a:alphaModFix/>
          </a:blip>
          <a:stretch>
            <a:fillRect/>
          </a:stretch>
        </a:blipFill>
        <a:effectLst/>
      </p:bgPr>
    </p:bg>
    <p:spTree>
      <p:nvGrpSpPr>
        <p:cNvPr id="1" name="Shape 38"/>
        <p:cNvGrpSpPr/>
        <p:nvPr/>
      </p:nvGrpSpPr>
      <p:grpSpPr>
        <a:xfrm>
          <a:off x="0" y="0"/>
          <a:ext cx="0" cy="0"/>
          <a:chOff x="0" y="0"/>
          <a:chExt cx="0" cy="0"/>
        </a:xfrm>
      </p:grpSpPr>
      <p:sp>
        <p:nvSpPr>
          <p:cNvPr id="39" name="Google Shape;39;p16"/>
          <p:cNvSpPr txBox="1">
            <a:spLocks noGrp="1"/>
          </p:cNvSpPr>
          <p:nvPr>
            <p:ph type="title"/>
          </p:nvPr>
        </p:nvSpPr>
        <p:spPr>
          <a:xfrm>
            <a:off x="1091396" y="457200"/>
            <a:ext cx="2949178" cy="1600200"/>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rgbClr val="2C2B64"/>
              </a:buClr>
              <a:buSzPts val="3200"/>
              <a:buFont typeface="Arial"/>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US"/>
              <a:t>Click to edit Master title style</a:t>
            </a:r>
            <a:endParaRPr/>
          </a:p>
        </p:txBody>
      </p:sp>
      <p:sp>
        <p:nvSpPr>
          <p:cNvPr id="40" name="Google Shape;40;p16"/>
          <p:cNvSpPr>
            <a:spLocks noGrp="1"/>
          </p:cNvSpPr>
          <p:nvPr>
            <p:ph type="pic" idx="2"/>
          </p:nvPr>
        </p:nvSpPr>
        <p:spPr>
          <a:xfrm>
            <a:off x="4348946" y="987428"/>
            <a:ext cx="4629150" cy="4873625"/>
          </a:xfrm>
          <a:prstGeom prst="rect">
            <a:avLst/>
          </a:prstGeom>
          <a:noFill/>
          <a:ln>
            <a:noFill/>
          </a:ln>
        </p:spPr>
      </p:sp>
      <p:sp>
        <p:nvSpPr>
          <p:cNvPr id="41" name="Google Shape;41;p16"/>
          <p:cNvSpPr txBox="1">
            <a:spLocks noGrp="1"/>
          </p:cNvSpPr>
          <p:nvPr>
            <p:ph type="body" idx="1"/>
          </p:nvPr>
        </p:nvSpPr>
        <p:spPr>
          <a:xfrm>
            <a:off x="1091396" y="2057400"/>
            <a:ext cx="2949178"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2C2B64"/>
              </a:buClr>
              <a:buSzPts val="1600"/>
              <a:buNone/>
              <a:defRPr sz="1600"/>
            </a:lvl1pPr>
            <a:lvl2pPr marL="914400" lvl="1" indent="-228600" algn="l">
              <a:lnSpc>
                <a:spcPct val="90000"/>
              </a:lnSpc>
              <a:spcBef>
                <a:spcPts val="500"/>
              </a:spcBef>
              <a:spcAft>
                <a:spcPts val="0"/>
              </a:spcAft>
              <a:buClr>
                <a:srgbClr val="2C2B64"/>
              </a:buClr>
              <a:buSzPts val="1400"/>
              <a:buNone/>
              <a:defRPr sz="1400"/>
            </a:lvl2pPr>
            <a:lvl3pPr marL="1371600" lvl="2" indent="-228600" algn="l">
              <a:lnSpc>
                <a:spcPct val="90000"/>
              </a:lnSpc>
              <a:spcBef>
                <a:spcPts val="500"/>
              </a:spcBef>
              <a:spcAft>
                <a:spcPts val="0"/>
              </a:spcAft>
              <a:buClr>
                <a:srgbClr val="2C2B64"/>
              </a:buClr>
              <a:buSzPts val="1200"/>
              <a:buNone/>
              <a:defRPr sz="1200"/>
            </a:lvl3pPr>
            <a:lvl4pPr marL="1828800" lvl="3" indent="-228600" algn="l">
              <a:lnSpc>
                <a:spcPct val="90000"/>
              </a:lnSpc>
              <a:spcBef>
                <a:spcPts val="500"/>
              </a:spcBef>
              <a:spcAft>
                <a:spcPts val="0"/>
              </a:spcAft>
              <a:buClr>
                <a:srgbClr val="2C2B64"/>
              </a:buClr>
              <a:buSzPts val="1000"/>
              <a:buNone/>
              <a:defRPr sz="1000"/>
            </a:lvl4pPr>
            <a:lvl5pPr marL="2286000" lvl="4" indent="-228600" algn="l">
              <a:lnSpc>
                <a:spcPct val="90000"/>
              </a:lnSpc>
              <a:spcBef>
                <a:spcPts val="500"/>
              </a:spcBef>
              <a:spcAft>
                <a:spcPts val="0"/>
              </a:spcAft>
              <a:buClr>
                <a:srgbClr val="2C2B64"/>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pPr lvl="0"/>
            <a:r>
              <a:rPr lang="en-US"/>
              <a:t>Click to edit Master text styles</a:t>
            </a: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bg>
      <p:bgPr>
        <a:blipFill>
          <a:blip r:embed="rId2">
            <a:alphaModFix/>
          </a:blip>
          <a:stretch>
            <a:fillRect/>
          </a:stretch>
        </a:blipFill>
        <a:effectLst/>
      </p:bgPr>
    </p:bg>
    <p:spTree>
      <p:nvGrpSpPr>
        <p:cNvPr id="1" name="Shape 42"/>
        <p:cNvGrpSpPr/>
        <p:nvPr/>
      </p:nvGrpSpPr>
      <p:grpSpPr>
        <a:xfrm>
          <a:off x="0" y="0"/>
          <a:ext cx="0" cy="0"/>
          <a:chOff x="0" y="0"/>
          <a:chExt cx="0" cy="0"/>
        </a:xfrm>
      </p:grpSpPr>
      <p:sp>
        <p:nvSpPr>
          <p:cNvPr id="43" name="Google Shape;43;p17"/>
          <p:cNvSpPr txBox="1">
            <a:spLocks noGrp="1"/>
          </p:cNvSpPr>
          <p:nvPr>
            <p:ph type="title"/>
          </p:nvPr>
        </p:nvSpPr>
        <p:spPr>
          <a:xfrm>
            <a:off x="1098913" y="909641"/>
            <a:ext cx="7886700" cy="1325563"/>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rgbClr val="2C2B64"/>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US"/>
              <a:t>Click to edit Master title style</a:t>
            </a:r>
            <a:endParaRPr/>
          </a:p>
        </p:txBody>
      </p:sp>
      <p:sp>
        <p:nvSpPr>
          <p:cNvPr id="44" name="Google Shape;44;p17"/>
          <p:cNvSpPr txBox="1">
            <a:spLocks noGrp="1"/>
          </p:cNvSpPr>
          <p:nvPr>
            <p:ph type="body" idx="1"/>
          </p:nvPr>
        </p:nvSpPr>
        <p:spPr>
          <a:xfrm rot="5400000">
            <a:off x="3323024" y="146029"/>
            <a:ext cx="3438479" cy="78867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rgbClr val="2C2B64"/>
              </a:buClr>
              <a:buSzPts val="1800"/>
              <a:buChar char="•"/>
              <a:defRPr/>
            </a:lvl1pPr>
            <a:lvl2pPr marL="914400" lvl="1" indent="-342900" algn="l">
              <a:lnSpc>
                <a:spcPct val="90000"/>
              </a:lnSpc>
              <a:spcBef>
                <a:spcPts val="500"/>
              </a:spcBef>
              <a:spcAft>
                <a:spcPts val="0"/>
              </a:spcAft>
              <a:buClr>
                <a:srgbClr val="2C2B64"/>
              </a:buClr>
              <a:buSzPts val="1800"/>
              <a:buChar char="•"/>
              <a:defRPr/>
            </a:lvl2pPr>
            <a:lvl3pPr marL="1371600" lvl="2" indent="-342900" algn="l">
              <a:lnSpc>
                <a:spcPct val="90000"/>
              </a:lnSpc>
              <a:spcBef>
                <a:spcPts val="500"/>
              </a:spcBef>
              <a:spcAft>
                <a:spcPts val="0"/>
              </a:spcAft>
              <a:buClr>
                <a:srgbClr val="2C2B64"/>
              </a:buClr>
              <a:buSzPts val="1800"/>
              <a:buChar char="•"/>
              <a:defRPr/>
            </a:lvl3pPr>
            <a:lvl4pPr marL="1828800" lvl="3" indent="-342900" algn="l">
              <a:lnSpc>
                <a:spcPct val="90000"/>
              </a:lnSpc>
              <a:spcBef>
                <a:spcPts val="500"/>
              </a:spcBef>
              <a:spcAft>
                <a:spcPts val="0"/>
              </a:spcAft>
              <a:buClr>
                <a:srgbClr val="2C2B64"/>
              </a:buClr>
              <a:buSzPts val="1800"/>
              <a:buChar char="•"/>
              <a:defRPr/>
            </a:lvl4pPr>
            <a:lvl5pPr marL="2286000" lvl="4" indent="-342900" algn="l">
              <a:lnSpc>
                <a:spcPct val="90000"/>
              </a:lnSpc>
              <a:spcBef>
                <a:spcPts val="500"/>
              </a:spcBef>
              <a:spcAft>
                <a:spcPts val="0"/>
              </a:spcAft>
              <a:buClr>
                <a:srgbClr val="2C2B64"/>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pPr lvl="0"/>
            <a:r>
              <a:rPr lang="en-US"/>
              <a:t>Click to edit Master text styles</a:t>
            </a:r>
          </a:p>
        </p:txBody>
      </p:sp>
      <p:sp>
        <p:nvSpPr>
          <p:cNvPr id="45" name="Google Shape;45;p17"/>
          <p:cNvSpPr txBox="1">
            <a:spLocks noGrp="1"/>
          </p:cNvSpPr>
          <p:nvPr>
            <p:ph type="sldNum" idx="12"/>
          </p:nvPr>
        </p:nvSpPr>
        <p:spPr>
          <a:xfrm>
            <a:off x="6457950" y="6356353"/>
            <a:ext cx="2057400" cy="365125"/>
          </a:xfrm>
          <a:prstGeom prst="rect">
            <a:avLst/>
          </a:prstGeom>
          <a:noFill/>
          <a:ln>
            <a:noFill/>
          </a:ln>
        </p:spPr>
        <p:txBody>
          <a:bodyPr spcFirstLastPara="1" wrap="square" lIns="91425" tIns="45700" rIns="91425" bIns="45700" anchor="t" anchorCtr="0">
            <a:noAutofit/>
          </a:bodyPr>
          <a:lstStyle>
            <a:lvl1pPr marL="0" marR="0" lvl="0" indent="0" algn="l" rtl="0">
              <a:spcBef>
                <a:spcPts val="0"/>
              </a:spcBef>
              <a:buNone/>
              <a:defRPr sz="1800">
                <a:solidFill>
                  <a:schemeClr val="dk1"/>
                </a:solidFill>
                <a:latin typeface="Arial"/>
                <a:ea typeface="Arial"/>
                <a:cs typeface="Arial"/>
                <a:sym typeface="Arial"/>
              </a:defRPr>
            </a:lvl1pPr>
            <a:lvl2pPr marL="0" marR="0" lvl="1" indent="0" algn="l" rtl="0">
              <a:spcBef>
                <a:spcPts val="0"/>
              </a:spcBef>
              <a:buNone/>
              <a:defRPr sz="1800">
                <a:solidFill>
                  <a:schemeClr val="dk1"/>
                </a:solidFill>
                <a:latin typeface="Arial"/>
                <a:ea typeface="Arial"/>
                <a:cs typeface="Arial"/>
                <a:sym typeface="Arial"/>
              </a:defRPr>
            </a:lvl2pPr>
            <a:lvl3pPr marL="0" marR="0" lvl="2" indent="0" algn="l" rtl="0">
              <a:spcBef>
                <a:spcPts val="0"/>
              </a:spcBef>
              <a:buNone/>
              <a:defRPr sz="1800">
                <a:solidFill>
                  <a:schemeClr val="dk1"/>
                </a:solidFill>
                <a:latin typeface="Arial"/>
                <a:ea typeface="Arial"/>
                <a:cs typeface="Arial"/>
                <a:sym typeface="Arial"/>
              </a:defRPr>
            </a:lvl3pPr>
            <a:lvl4pPr marL="0" marR="0" lvl="3" indent="0" algn="l" rtl="0">
              <a:spcBef>
                <a:spcPts val="0"/>
              </a:spcBef>
              <a:buNone/>
              <a:defRPr sz="1800">
                <a:solidFill>
                  <a:schemeClr val="dk1"/>
                </a:solidFill>
                <a:latin typeface="Arial"/>
                <a:ea typeface="Arial"/>
                <a:cs typeface="Arial"/>
                <a:sym typeface="Arial"/>
              </a:defRPr>
            </a:lvl4pPr>
            <a:lvl5pPr marL="0" marR="0" lvl="4" indent="0" algn="l" rtl="0">
              <a:spcBef>
                <a:spcPts val="0"/>
              </a:spcBef>
              <a:buNone/>
              <a:defRPr sz="1800">
                <a:solidFill>
                  <a:schemeClr val="dk1"/>
                </a:solidFill>
                <a:latin typeface="Arial"/>
                <a:ea typeface="Arial"/>
                <a:cs typeface="Arial"/>
                <a:sym typeface="Arial"/>
              </a:defRPr>
            </a:lvl5pPr>
            <a:lvl6pPr marL="0" marR="0" lvl="5" indent="0" algn="l" rtl="0">
              <a:spcBef>
                <a:spcPts val="0"/>
              </a:spcBef>
              <a:buNone/>
              <a:defRPr sz="1800">
                <a:solidFill>
                  <a:schemeClr val="dk1"/>
                </a:solidFill>
                <a:latin typeface="Arial"/>
                <a:ea typeface="Arial"/>
                <a:cs typeface="Arial"/>
                <a:sym typeface="Arial"/>
              </a:defRPr>
            </a:lvl6pPr>
            <a:lvl7pPr marL="0" marR="0" lvl="6" indent="0" algn="l" rtl="0">
              <a:spcBef>
                <a:spcPts val="0"/>
              </a:spcBef>
              <a:buNone/>
              <a:defRPr sz="1800">
                <a:solidFill>
                  <a:schemeClr val="dk1"/>
                </a:solidFill>
                <a:latin typeface="Arial"/>
                <a:ea typeface="Arial"/>
                <a:cs typeface="Arial"/>
                <a:sym typeface="Arial"/>
              </a:defRPr>
            </a:lvl7pPr>
            <a:lvl8pPr marL="0" marR="0" lvl="7" indent="0" algn="l" rtl="0">
              <a:spcBef>
                <a:spcPts val="0"/>
              </a:spcBef>
              <a:buNone/>
              <a:defRPr sz="1800">
                <a:solidFill>
                  <a:schemeClr val="dk1"/>
                </a:solidFill>
                <a:latin typeface="Arial"/>
                <a:ea typeface="Arial"/>
                <a:cs typeface="Arial"/>
                <a:sym typeface="Arial"/>
              </a:defRPr>
            </a:lvl8pPr>
            <a:lvl9pPr marL="0" marR="0" lvl="8" indent="0" algn="l" rtl="0">
              <a:spcBef>
                <a:spcPts val="0"/>
              </a:spcBef>
              <a:buNone/>
              <a:defRPr sz="1800">
                <a:solidFill>
                  <a:schemeClr val="dk1"/>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Title and Content" type="obj">
  <p:cSld name="Title and Content">
    <p:bg>
      <p:bgPr>
        <a:blipFill>
          <a:blip r:embed="rId2">
            <a:alphaModFix/>
          </a:blip>
          <a:stretch>
            <a:fillRect/>
          </a:stretch>
        </a:blipFill>
        <a:effectLst/>
      </p:bgPr>
    </p:bg>
    <p:spTree>
      <p:nvGrpSpPr>
        <p:cNvPr id="1" name="Shape 12"/>
        <p:cNvGrpSpPr/>
        <p:nvPr/>
      </p:nvGrpSpPr>
      <p:grpSpPr>
        <a:xfrm>
          <a:off x="0" y="0"/>
          <a:ext cx="0" cy="0"/>
          <a:chOff x="0" y="0"/>
          <a:chExt cx="0" cy="0"/>
        </a:xfrm>
      </p:grpSpPr>
      <p:sp>
        <p:nvSpPr>
          <p:cNvPr id="13" name="Google Shape;13;p9"/>
          <p:cNvSpPr txBox="1">
            <a:spLocks noGrp="1"/>
          </p:cNvSpPr>
          <p:nvPr>
            <p:ph type="title"/>
          </p:nvPr>
        </p:nvSpPr>
        <p:spPr>
          <a:xfrm>
            <a:off x="1159873" y="862923"/>
            <a:ext cx="7886700" cy="1325563"/>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rgbClr val="2C2B64"/>
              </a:buClr>
              <a:buSzPts val="4000"/>
              <a:buFont typeface="Arial"/>
              <a:buNone/>
              <a:defRPr>
                <a:solidFill>
                  <a:srgbClr val="2C2B64"/>
                </a:solidFill>
                <a:latin typeface="Arial"/>
                <a:ea typeface="Arial"/>
                <a:cs typeface="Arial"/>
                <a:sym typeface="Aria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US"/>
              <a:t>Click to edit Master title style</a:t>
            </a:r>
            <a:endParaRPr/>
          </a:p>
        </p:txBody>
      </p:sp>
      <p:sp>
        <p:nvSpPr>
          <p:cNvPr id="14" name="Google Shape;14;p9"/>
          <p:cNvSpPr txBox="1">
            <a:spLocks noGrp="1"/>
          </p:cNvSpPr>
          <p:nvPr>
            <p:ph type="body" idx="1"/>
          </p:nvPr>
        </p:nvSpPr>
        <p:spPr>
          <a:xfrm>
            <a:off x="1159873" y="2323420"/>
            <a:ext cx="7886700" cy="3467780"/>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rgbClr val="2C2B64"/>
              </a:buClr>
              <a:buSzPts val="2800"/>
              <a:buChar char="•"/>
              <a:defRPr>
                <a:solidFill>
                  <a:srgbClr val="2C2B64"/>
                </a:solidFill>
                <a:latin typeface="Arial"/>
                <a:ea typeface="Arial"/>
                <a:cs typeface="Arial"/>
                <a:sym typeface="Arial"/>
              </a:defRPr>
            </a:lvl1pPr>
            <a:lvl2pPr marL="914400" lvl="1" indent="-381000" algn="l">
              <a:lnSpc>
                <a:spcPct val="90000"/>
              </a:lnSpc>
              <a:spcBef>
                <a:spcPts val="500"/>
              </a:spcBef>
              <a:spcAft>
                <a:spcPts val="0"/>
              </a:spcAft>
              <a:buClr>
                <a:srgbClr val="2C2B64"/>
              </a:buClr>
              <a:buSzPts val="2400"/>
              <a:buChar char="•"/>
              <a:defRPr>
                <a:solidFill>
                  <a:srgbClr val="2C2B64"/>
                </a:solidFill>
                <a:latin typeface="Arial"/>
                <a:ea typeface="Arial"/>
                <a:cs typeface="Arial"/>
                <a:sym typeface="Arial"/>
              </a:defRPr>
            </a:lvl2pPr>
            <a:lvl3pPr marL="1371600" lvl="2" indent="-355600" algn="l">
              <a:lnSpc>
                <a:spcPct val="90000"/>
              </a:lnSpc>
              <a:spcBef>
                <a:spcPts val="500"/>
              </a:spcBef>
              <a:spcAft>
                <a:spcPts val="0"/>
              </a:spcAft>
              <a:buClr>
                <a:srgbClr val="2C2B64"/>
              </a:buClr>
              <a:buSzPts val="2000"/>
              <a:buChar char="•"/>
              <a:defRPr>
                <a:solidFill>
                  <a:srgbClr val="2C2B64"/>
                </a:solidFill>
                <a:latin typeface="Arial"/>
                <a:ea typeface="Arial"/>
                <a:cs typeface="Arial"/>
                <a:sym typeface="Arial"/>
              </a:defRPr>
            </a:lvl3pPr>
            <a:lvl4pPr marL="1828800" lvl="3" indent="-342900" algn="l">
              <a:lnSpc>
                <a:spcPct val="90000"/>
              </a:lnSpc>
              <a:spcBef>
                <a:spcPts val="500"/>
              </a:spcBef>
              <a:spcAft>
                <a:spcPts val="0"/>
              </a:spcAft>
              <a:buClr>
                <a:srgbClr val="2C2B64"/>
              </a:buClr>
              <a:buSzPts val="1800"/>
              <a:buChar char="•"/>
              <a:defRPr>
                <a:solidFill>
                  <a:srgbClr val="2C2B64"/>
                </a:solidFill>
                <a:latin typeface="Arial"/>
                <a:ea typeface="Arial"/>
                <a:cs typeface="Arial"/>
                <a:sym typeface="Arial"/>
              </a:defRPr>
            </a:lvl4pPr>
            <a:lvl5pPr marL="2286000" lvl="4" indent="-342900" algn="l">
              <a:lnSpc>
                <a:spcPct val="90000"/>
              </a:lnSpc>
              <a:spcBef>
                <a:spcPts val="500"/>
              </a:spcBef>
              <a:spcAft>
                <a:spcPts val="0"/>
              </a:spcAft>
              <a:buClr>
                <a:srgbClr val="2C2B64"/>
              </a:buClr>
              <a:buSzPts val="1800"/>
              <a:buChar char="•"/>
              <a:defRPr>
                <a:solidFill>
                  <a:srgbClr val="2C2B64"/>
                </a:solidFill>
                <a:latin typeface="Arial"/>
                <a:ea typeface="Arial"/>
                <a:cs typeface="Arial"/>
                <a:sym typeface="Aria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pPr lvl="0"/>
            <a:r>
              <a:rPr lang="en-US"/>
              <a:t>Click to edit Master text styles</a:t>
            </a:r>
          </a:p>
        </p:txBody>
      </p:sp>
    </p:spTree>
    <p:extLst>
      <p:ext uri="{BB962C8B-B14F-4D97-AF65-F5344CB8AC3E}">
        <p14:creationId xmlns:p14="http://schemas.microsoft.com/office/powerpoint/2010/main" val="413060723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theme" Target="../theme/theme2.xml"/><Relationship Id="rId3" Type="http://schemas.openxmlformats.org/officeDocument/2006/relationships/slideLayout" Target="../slideLayouts/slideLayout11.xml"/><Relationship Id="rId7" Type="http://schemas.openxmlformats.org/officeDocument/2006/relationships/slideLayout" Target="../slideLayouts/slideLayout15.xml"/><Relationship Id="rId2" Type="http://schemas.openxmlformats.org/officeDocument/2006/relationships/slideLayout" Target="../slideLayouts/slideLayout10.xml"/><Relationship Id="rId1" Type="http://schemas.openxmlformats.org/officeDocument/2006/relationships/slideLayout" Target="../slideLayouts/slideLayout9.xml"/><Relationship Id="rId6" Type="http://schemas.openxmlformats.org/officeDocument/2006/relationships/slideLayout" Target="../slideLayouts/slideLayout14.xml"/><Relationship Id="rId5" Type="http://schemas.openxmlformats.org/officeDocument/2006/relationships/slideLayout" Target="../slideLayouts/slideLayout13.xml"/><Relationship Id="rId4" Type="http://schemas.openxmlformats.org/officeDocument/2006/relationships/slideLayout" Target="../slideLayouts/slideLayout12.xml"/><Relationship Id="rId9" Type="http://schemas.openxmlformats.org/officeDocument/2006/relationships/image" Target="../media/image1.pn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3.xml"/><Relationship Id="rId3" Type="http://schemas.openxmlformats.org/officeDocument/2006/relationships/slideLayout" Target="../slideLayouts/slideLayout18.xml"/><Relationship Id="rId7" Type="http://schemas.openxmlformats.org/officeDocument/2006/relationships/slideLayout" Target="../slideLayouts/slideLayout22.xml"/><Relationship Id="rId2" Type="http://schemas.openxmlformats.org/officeDocument/2006/relationships/slideLayout" Target="../slideLayouts/slideLayout17.xml"/><Relationship Id="rId1" Type="http://schemas.openxmlformats.org/officeDocument/2006/relationships/slideLayout" Target="../slideLayouts/slideLayout16.xml"/><Relationship Id="rId6" Type="http://schemas.openxmlformats.org/officeDocument/2006/relationships/slideLayout" Target="../slideLayouts/slideLayout21.xml"/><Relationship Id="rId11" Type="http://schemas.openxmlformats.org/officeDocument/2006/relationships/image" Target="../media/image1.png"/><Relationship Id="rId5" Type="http://schemas.openxmlformats.org/officeDocument/2006/relationships/slideLayout" Target="../slideLayouts/slideLayout20.xml"/><Relationship Id="rId10" Type="http://schemas.openxmlformats.org/officeDocument/2006/relationships/theme" Target="../theme/theme3.xml"/><Relationship Id="rId4" Type="http://schemas.openxmlformats.org/officeDocument/2006/relationships/slideLayout" Target="../slideLayouts/slideLayout19.xml"/><Relationship Id="rId9" Type="http://schemas.openxmlformats.org/officeDocument/2006/relationships/slideLayout" Target="../slideLayouts/slideLayout2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a:blip r:embed="rId10">
            <a:alphaModFix/>
          </a:blip>
          <a:stretch>
            <a:fillRect/>
          </a:stretch>
        </a:blipFill>
        <a:effectLst/>
      </p:bgPr>
    </p:bg>
    <p:spTree>
      <p:nvGrpSpPr>
        <p:cNvPr id="1" name="Shape 9"/>
        <p:cNvGrpSpPr/>
        <p:nvPr/>
      </p:nvGrpSpPr>
      <p:grpSpPr>
        <a:xfrm>
          <a:off x="0" y="0"/>
          <a:ext cx="0" cy="0"/>
          <a:chOff x="0" y="0"/>
          <a:chExt cx="0" cy="0"/>
        </a:xfrm>
      </p:grpSpPr>
      <p:sp>
        <p:nvSpPr>
          <p:cNvPr id="10" name="Google Shape;10;p8"/>
          <p:cNvSpPr txBox="1">
            <a:spLocks noGrp="1"/>
          </p:cNvSpPr>
          <p:nvPr>
            <p:ph type="title"/>
          </p:nvPr>
        </p:nvSpPr>
        <p:spPr>
          <a:xfrm>
            <a:off x="1098913" y="909641"/>
            <a:ext cx="7886700" cy="1325563"/>
          </a:xfrm>
          <a:prstGeom prst="rect">
            <a:avLst/>
          </a:prstGeom>
          <a:noFill/>
          <a:ln>
            <a:noFill/>
          </a:ln>
        </p:spPr>
        <p:txBody>
          <a:bodyPr spcFirstLastPara="1" wrap="square" lIns="91425" tIns="45700" rIns="91425" bIns="45700" anchor="ctr" anchorCtr="0">
            <a:normAutofit/>
          </a:bodyPr>
          <a:lstStyle>
            <a:lvl1pPr marR="0" lvl="0" algn="ctr" rtl="0">
              <a:lnSpc>
                <a:spcPct val="90000"/>
              </a:lnSpc>
              <a:spcBef>
                <a:spcPts val="0"/>
              </a:spcBef>
              <a:spcAft>
                <a:spcPts val="0"/>
              </a:spcAft>
              <a:buClr>
                <a:srgbClr val="2C2B64"/>
              </a:buClr>
              <a:buSzPts val="4000"/>
              <a:buFont typeface="Arial"/>
              <a:buNone/>
              <a:defRPr sz="4000" b="1" i="0" u="none" strike="noStrike" cap="none">
                <a:solidFill>
                  <a:srgbClr val="2C2B64"/>
                </a:solidFill>
                <a:latin typeface="Arial"/>
                <a:ea typeface="Arial"/>
                <a:cs typeface="Arial"/>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1" name="Google Shape;11;p8"/>
          <p:cNvSpPr txBox="1">
            <a:spLocks noGrp="1"/>
          </p:cNvSpPr>
          <p:nvPr>
            <p:ph type="body" idx="1"/>
          </p:nvPr>
        </p:nvSpPr>
        <p:spPr>
          <a:xfrm>
            <a:off x="1098913" y="2370140"/>
            <a:ext cx="7886700" cy="3438479"/>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rgbClr val="2C2B64"/>
              </a:buClr>
              <a:buSzPts val="2800"/>
              <a:buFont typeface="Arial"/>
              <a:buChar char="•"/>
              <a:defRPr sz="2800" b="0" i="0" u="none" strike="noStrike" cap="none">
                <a:solidFill>
                  <a:srgbClr val="2C2B64"/>
                </a:solidFill>
                <a:latin typeface="Arial"/>
                <a:ea typeface="Arial"/>
                <a:cs typeface="Arial"/>
                <a:sym typeface="Arial"/>
              </a:defRPr>
            </a:lvl1pPr>
            <a:lvl2pPr marL="914400" marR="0" lvl="1" indent="-381000" algn="l" rtl="0">
              <a:lnSpc>
                <a:spcPct val="90000"/>
              </a:lnSpc>
              <a:spcBef>
                <a:spcPts val="500"/>
              </a:spcBef>
              <a:spcAft>
                <a:spcPts val="0"/>
              </a:spcAft>
              <a:buClr>
                <a:srgbClr val="2C2B64"/>
              </a:buClr>
              <a:buSzPts val="2400"/>
              <a:buFont typeface="Arial"/>
              <a:buChar char="•"/>
              <a:defRPr sz="2400" b="0" i="0" u="none" strike="noStrike" cap="none">
                <a:solidFill>
                  <a:srgbClr val="2C2B64"/>
                </a:solidFill>
                <a:latin typeface="Arial"/>
                <a:ea typeface="Arial"/>
                <a:cs typeface="Arial"/>
                <a:sym typeface="Arial"/>
              </a:defRPr>
            </a:lvl2pPr>
            <a:lvl3pPr marL="1371600" marR="0" lvl="2" indent="-355600" algn="l" rtl="0">
              <a:lnSpc>
                <a:spcPct val="90000"/>
              </a:lnSpc>
              <a:spcBef>
                <a:spcPts val="500"/>
              </a:spcBef>
              <a:spcAft>
                <a:spcPts val="0"/>
              </a:spcAft>
              <a:buClr>
                <a:srgbClr val="2C2B64"/>
              </a:buClr>
              <a:buSzPts val="2000"/>
              <a:buFont typeface="Arial"/>
              <a:buChar char="•"/>
              <a:defRPr sz="2000" b="0" i="0" u="none" strike="noStrike" cap="none">
                <a:solidFill>
                  <a:srgbClr val="2C2B64"/>
                </a:solidFill>
                <a:latin typeface="Arial"/>
                <a:ea typeface="Arial"/>
                <a:cs typeface="Arial"/>
                <a:sym typeface="Arial"/>
              </a:defRPr>
            </a:lvl3pPr>
            <a:lvl4pPr marL="1828800" marR="0" lvl="3" indent="-342900" algn="l" rtl="0">
              <a:lnSpc>
                <a:spcPct val="90000"/>
              </a:lnSpc>
              <a:spcBef>
                <a:spcPts val="500"/>
              </a:spcBef>
              <a:spcAft>
                <a:spcPts val="0"/>
              </a:spcAft>
              <a:buClr>
                <a:srgbClr val="2C2B64"/>
              </a:buClr>
              <a:buSzPts val="1800"/>
              <a:buFont typeface="Arial"/>
              <a:buChar char="•"/>
              <a:defRPr sz="1800" b="0" i="0" u="none" strike="noStrike" cap="none">
                <a:solidFill>
                  <a:srgbClr val="2C2B64"/>
                </a:solidFill>
                <a:latin typeface="Arial"/>
                <a:ea typeface="Arial"/>
                <a:cs typeface="Arial"/>
                <a:sym typeface="Arial"/>
              </a:defRPr>
            </a:lvl4pPr>
            <a:lvl5pPr marL="2286000" marR="0" lvl="4" indent="-342900" algn="l" rtl="0">
              <a:lnSpc>
                <a:spcPct val="90000"/>
              </a:lnSpc>
              <a:spcBef>
                <a:spcPts val="500"/>
              </a:spcBef>
              <a:spcAft>
                <a:spcPts val="0"/>
              </a:spcAft>
              <a:buClr>
                <a:srgbClr val="2C2B64"/>
              </a:buClr>
              <a:buSzPts val="1800"/>
              <a:buFont typeface="Arial"/>
              <a:buChar char="•"/>
              <a:defRPr sz="1800" b="0" i="0" u="none" strike="noStrike" cap="none">
                <a:solidFill>
                  <a:srgbClr val="2C2B64"/>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Tree>
  </p:cSld>
  <p:clrMap bg1="lt1" tx1="dk1" bg2="dk2" tx2="lt2" accent1="accent1" accent2="accent2" accent3="accent3" accent4="accent4" accent5="accent5" accent6="accent6" hlink="hlink" folHlink="folHlink"/>
  <p:sldLayoutIdLst>
    <p:sldLayoutId id="2147483649" r:id="rId1"/>
    <p:sldLayoutId id="2147483651" r:id="rId2"/>
    <p:sldLayoutId id="2147483652" r:id="rId3"/>
    <p:sldLayoutId id="2147483653" r:id="rId4"/>
    <p:sldLayoutId id="2147483654" r:id="rId5"/>
    <p:sldLayoutId id="2147483655" r:id="rId6"/>
    <p:sldLayoutId id="2147483656" r:id="rId7"/>
    <p:sldLayoutId id="2147483657" r:id="rId8"/>
  </p:sldLayoutIdLst>
  <p:hf sldNum="0" hdr="0" ftr="0" dt="0"/>
  <p:txStyles>
    <p:title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a:blip r:embed="rId9">
            <a:alphaModFix/>
          </a:blip>
          <a:stretch>
            <a:fillRect/>
          </a:stretch>
        </a:blipFill>
        <a:effectLst/>
      </p:bgPr>
    </p:bg>
    <p:spTree>
      <p:nvGrpSpPr>
        <p:cNvPr id="1" name="Shape 9"/>
        <p:cNvGrpSpPr/>
        <p:nvPr/>
      </p:nvGrpSpPr>
      <p:grpSpPr>
        <a:xfrm>
          <a:off x="0" y="0"/>
          <a:ext cx="0" cy="0"/>
          <a:chOff x="0" y="0"/>
          <a:chExt cx="0" cy="0"/>
        </a:xfrm>
      </p:grpSpPr>
      <p:sp>
        <p:nvSpPr>
          <p:cNvPr id="10" name="Google Shape;10;p8"/>
          <p:cNvSpPr txBox="1">
            <a:spLocks noGrp="1"/>
          </p:cNvSpPr>
          <p:nvPr>
            <p:ph type="title"/>
          </p:nvPr>
        </p:nvSpPr>
        <p:spPr>
          <a:xfrm>
            <a:off x="1098913" y="909641"/>
            <a:ext cx="7886700" cy="1325563"/>
          </a:xfrm>
          <a:prstGeom prst="rect">
            <a:avLst/>
          </a:prstGeom>
          <a:noFill/>
          <a:ln>
            <a:noFill/>
          </a:ln>
        </p:spPr>
        <p:txBody>
          <a:bodyPr spcFirstLastPara="1" wrap="square" lIns="91425" tIns="45700" rIns="91425" bIns="45700" anchor="ctr" anchorCtr="0">
            <a:normAutofit/>
          </a:bodyPr>
          <a:lstStyle>
            <a:lvl1pPr marR="0" lvl="0" algn="ctr" rtl="0">
              <a:lnSpc>
                <a:spcPct val="90000"/>
              </a:lnSpc>
              <a:spcBef>
                <a:spcPts val="0"/>
              </a:spcBef>
              <a:spcAft>
                <a:spcPts val="0"/>
              </a:spcAft>
              <a:buClr>
                <a:srgbClr val="2C2B64"/>
              </a:buClr>
              <a:buSzPts val="4000"/>
              <a:buFont typeface="Arial"/>
              <a:buNone/>
              <a:defRPr sz="4000" b="1" i="0" u="none" strike="noStrike" cap="none">
                <a:solidFill>
                  <a:srgbClr val="2C2B64"/>
                </a:solidFill>
                <a:latin typeface="Arial"/>
                <a:ea typeface="Arial"/>
                <a:cs typeface="Arial"/>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1" name="Google Shape;11;p8"/>
          <p:cNvSpPr txBox="1">
            <a:spLocks noGrp="1"/>
          </p:cNvSpPr>
          <p:nvPr>
            <p:ph type="body" idx="1"/>
          </p:nvPr>
        </p:nvSpPr>
        <p:spPr>
          <a:xfrm>
            <a:off x="1098913" y="2370140"/>
            <a:ext cx="7886700" cy="3438479"/>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rgbClr val="2C2B64"/>
              </a:buClr>
              <a:buSzPts val="2800"/>
              <a:buFont typeface="Arial"/>
              <a:buChar char="•"/>
              <a:defRPr sz="2800" b="0" i="0" u="none" strike="noStrike" cap="none">
                <a:solidFill>
                  <a:srgbClr val="2C2B64"/>
                </a:solidFill>
                <a:latin typeface="Arial"/>
                <a:ea typeface="Arial"/>
                <a:cs typeface="Arial"/>
                <a:sym typeface="Arial"/>
              </a:defRPr>
            </a:lvl1pPr>
            <a:lvl2pPr marL="914400" marR="0" lvl="1" indent="-381000" algn="l" rtl="0">
              <a:lnSpc>
                <a:spcPct val="90000"/>
              </a:lnSpc>
              <a:spcBef>
                <a:spcPts val="500"/>
              </a:spcBef>
              <a:spcAft>
                <a:spcPts val="0"/>
              </a:spcAft>
              <a:buClr>
                <a:srgbClr val="2C2B64"/>
              </a:buClr>
              <a:buSzPts val="2400"/>
              <a:buFont typeface="Arial"/>
              <a:buChar char="•"/>
              <a:defRPr sz="2400" b="0" i="0" u="none" strike="noStrike" cap="none">
                <a:solidFill>
                  <a:srgbClr val="2C2B64"/>
                </a:solidFill>
                <a:latin typeface="Arial"/>
                <a:ea typeface="Arial"/>
                <a:cs typeface="Arial"/>
                <a:sym typeface="Arial"/>
              </a:defRPr>
            </a:lvl2pPr>
            <a:lvl3pPr marL="1371600" marR="0" lvl="2" indent="-355600" algn="l" rtl="0">
              <a:lnSpc>
                <a:spcPct val="90000"/>
              </a:lnSpc>
              <a:spcBef>
                <a:spcPts val="500"/>
              </a:spcBef>
              <a:spcAft>
                <a:spcPts val="0"/>
              </a:spcAft>
              <a:buClr>
                <a:srgbClr val="2C2B64"/>
              </a:buClr>
              <a:buSzPts val="2000"/>
              <a:buFont typeface="Arial"/>
              <a:buChar char="•"/>
              <a:defRPr sz="2000" b="0" i="0" u="none" strike="noStrike" cap="none">
                <a:solidFill>
                  <a:srgbClr val="2C2B64"/>
                </a:solidFill>
                <a:latin typeface="Arial"/>
                <a:ea typeface="Arial"/>
                <a:cs typeface="Arial"/>
                <a:sym typeface="Arial"/>
              </a:defRPr>
            </a:lvl3pPr>
            <a:lvl4pPr marL="1828800" marR="0" lvl="3" indent="-342900" algn="l" rtl="0">
              <a:lnSpc>
                <a:spcPct val="90000"/>
              </a:lnSpc>
              <a:spcBef>
                <a:spcPts val="500"/>
              </a:spcBef>
              <a:spcAft>
                <a:spcPts val="0"/>
              </a:spcAft>
              <a:buClr>
                <a:srgbClr val="2C2B64"/>
              </a:buClr>
              <a:buSzPts val="1800"/>
              <a:buFont typeface="Arial"/>
              <a:buChar char="•"/>
              <a:defRPr sz="1800" b="0" i="0" u="none" strike="noStrike" cap="none">
                <a:solidFill>
                  <a:srgbClr val="2C2B64"/>
                </a:solidFill>
                <a:latin typeface="Arial"/>
                <a:ea typeface="Arial"/>
                <a:cs typeface="Arial"/>
                <a:sym typeface="Arial"/>
              </a:defRPr>
            </a:lvl4pPr>
            <a:lvl5pPr marL="2286000" marR="0" lvl="4" indent="-342900" algn="l" rtl="0">
              <a:lnSpc>
                <a:spcPct val="90000"/>
              </a:lnSpc>
              <a:spcBef>
                <a:spcPts val="500"/>
              </a:spcBef>
              <a:spcAft>
                <a:spcPts val="0"/>
              </a:spcAft>
              <a:buClr>
                <a:srgbClr val="2C2B64"/>
              </a:buClr>
              <a:buSzPts val="1800"/>
              <a:buFont typeface="Arial"/>
              <a:buChar char="•"/>
              <a:defRPr sz="1800" b="0" i="0" u="none" strike="noStrike" cap="none">
                <a:solidFill>
                  <a:srgbClr val="2C2B64"/>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Tree>
    <p:extLst>
      <p:ext uri="{BB962C8B-B14F-4D97-AF65-F5344CB8AC3E}">
        <p14:creationId xmlns:p14="http://schemas.microsoft.com/office/powerpoint/2010/main" val="3156156390"/>
      </p:ext>
    </p:extLst>
  </p:cSld>
  <p:clrMap bg1="lt1" tx1="dk1" bg2="dk2" tx2="lt2" accent1="accent1" accent2="accent2" accent3="accent3" accent4="accent4" accent5="accent5" accent6="accent6" hlink="hlink" folHlink="folHlink"/>
  <p:sldLayoutIdLst>
    <p:sldLayoutId id="2147483659" r:id="rId1"/>
    <p:sldLayoutId id="2147483661" r:id="rId2"/>
    <p:sldLayoutId id="2147483662" r:id="rId3"/>
    <p:sldLayoutId id="2147483663" r:id="rId4"/>
    <p:sldLayoutId id="2147483664" r:id="rId5"/>
    <p:sldLayoutId id="2147483665" r:id="rId6"/>
    <p:sldLayoutId id="2147483666" r:id="rId7"/>
  </p:sldLayoutIdLst>
  <p:hf sldNum="0" hdr="0" ftr="0" dt="0"/>
  <p:txStyles>
    <p:title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blipFill>
          <a:blip r:embed="rId11">
            <a:alphaModFix/>
          </a:blip>
          <a:stretch>
            <a:fillRect/>
          </a:stretch>
        </a:blipFill>
        <a:effectLst/>
      </p:bgPr>
    </p:bg>
    <p:spTree>
      <p:nvGrpSpPr>
        <p:cNvPr id="1" name="Shape 9"/>
        <p:cNvGrpSpPr/>
        <p:nvPr/>
      </p:nvGrpSpPr>
      <p:grpSpPr>
        <a:xfrm>
          <a:off x="0" y="0"/>
          <a:ext cx="0" cy="0"/>
          <a:chOff x="0" y="0"/>
          <a:chExt cx="0" cy="0"/>
        </a:xfrm>
      </p:grpSpPr>
      <p:sp>
        <p:nvSpPr>
          <p:cNvPr id="10" name="Google Shape;10;p8"/>
          <p:cNvSpPr txBox="1">
            <a:spLocks noGrp="1"/>
          </p:cNvSpPr>
          <p:nvPr>
            <p:ph type="title"/>
          </p:nvPr>
        </p:nvSpPr>
        <p:spPr>
          <a:xfrm>
            <a:off x="1098913" y="909641"/>
            <a:ext cx="7886700" cy="1325563"/>
          </a:xfrm>
          <a:prstGeom prst="rect">
            <a:avLst/>
          </a:prstGeom>
          <a:noFill/>
          <a:ln>
            <a:noFill/>
          </a:ln>
        </p:spPr>
        <p:txBody>
          <a:bodyPr spcFirstLastPara="1" wrap="square" lIns="91425" tIns="45700" rIns="91425" bIns="45700" anchor="ctr" anchorCtr="0">
            <a:normAutofit/>
          </a:bodyPr>
          <a:lstStyle>
            <a:lvl1pPr marR="0" lvl="0" algn="ctr" rtl="0">
              <a:lnSpc>
                <a:spcPct val="90000"/>
              </a:lnSpc>
              <a:spcBef>
                <a:spcPts val="0"/>
              </a:spcBef>
              <a:spcAft>
                <a:spcPts val="0"/>
              </a:spcAft>
              <a:buClr>
                <a:srgbClr val="2C2B64"/>
              </a:buClr>
              <a:buSzPts val="4000"/>
              <a:buFont typeface="Arial"/>
              <a:buNone/>
              <a:defRPr sz="4000" b="1" i="0" u="none" strike="noStrike" cap="none">
                <a:solidFill>
                  <a:srgbClr val="2C2B64"/>
                </a:solidFill>
                <a:latin typeface="Arial"/>
                <a:ea typeface="Arial"/>
                <a:cs typeface="Arial"/>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1" name="Google Shape;11;p8"/>
          <p:cNvSpPr txBox="1">
            <a:spLocks noGrp="1"/>
          </p:cNvSpPr>
          <p:nvPr>
            <p:ph type="body" idx="1"/>
          </p:nvPr>
        </p:nvSpPr>
        <p:spPr>
          <a:xfrm>
            <a:off x="1098913" y="2370140"/>
            <a:ext cx="7886700" cy="3438479"/>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rgbClr val="2C2B64"/>
              </a:buClr>
              <a:buSzPts val="2800"/>
              <a:buFont typeface="Arial"/>
              <a:buChar char="•"/>
              <a:defRPr sz="2800" b="0" i="0" u="none" strike="noStrike" cap="none">
                <a:solidFill>
                  <a:srgbClr val="2C2B64"/>
                </a:solidFill>
                <a:latin typeface="Arial"/>
                <a:ea typeface="Arial"/>
                <a:cs typeface="Arial"/>
                <a:sym typeface="Arial"/>
              </a:defRPr>
            </a:lvl1pPr>
            <a:lvl2pPr marL="914400" marR="0" lvl="1" indent="-381000" algn="l" rtl="0">
              <a:lnSpc>
                <a:spcPct val="90000"/>
              </a:lnSpc>
              <a:spcBef>
                <a:spcPts val="500"/>
              </a:spcBef>
              <a:spcAft>
                <a:spcPts val="0"/>
              </a:spcAft>
              <a:buClr>
                <a:srgbClr val="2C2B64"/>
              </a:buClr>
              <a:buSzPts val="2400"/>
              <a:buFont typeface="Arial"/>
              <a:buChar char="•"/>
              <a:defRPr sz="2400" b="0" i="0" u="none" strike="noStrike" cap="none">
                <a:solidFill>
                  <a:srgbClr val="2C2B64"/>
                </a:solidFill>
                <a:latin typeface="Arial"/>
                <a:ea typeface="Arial"/>
                <a:cs typeface="Arial"/>
                <a:sym typeface="Arial"/>
              </a:defRPr>
            </a:lvl2pPr>
            <a:lvl3pPr marL="1371600" marR="0" lvl="2" indent="-355600" algn="l" rtl="0">
              <a:lnSpc>
                <a:spcPct val="90000"/>
              </a:lnSpc>
              <a:spcBef>
                <a:spcPts val="500"/>
              </a:spcBef>
              <a:spcAft>
                <a:spcPts val="0"/>
              </a:spcAft>
              <a:buClr>
                <a:srgbClr val="2C2B64"/>
              </a:buClr>
              <a:buSzPts val="2000"/>
              <a:buFont typeface="Arial"/>
              <a:buChar char="•"/>
              <a:defRPr sz="2000" b="0" i="0" u="none" strike="noStrike" cap="none">
                <a:solidFill>
                  <a:srgbClr val="2C2B64"/>
                </a:solidFill>
                <a:latin typeface="Arial"/>
                <a:ea typeface="Arial"/>
                <a:cs typeface="Arial"/>
                <a:sym typeface="Arial"/>
              </a:defRPr>
            </a:lvl3pPr>
            <a:lvl4pPr marL="1828800" marR="0" lvl="3" indent="-342900" algn="l" rtl="0">
              <a:lnSpc>
                <a:spcPct val="90000"/>
              </a:lnSpc>
              <a:spcBef>
                <a:spcPts val="500"/>
              </a:spcBef>
              <a:spcAft>
                <a:spcPts val="0"/>
              </a:spcAft>
              <a:buClr>
                <a:srgbClr val="2C2B64"/>
              </a:buClr>
              <a:buSzPts val="1800"/>
              <a:buFont typeface="Arial"/>
              <a:buChar char="•"/>
              <a:defRPr sz="1800" b="0" i="0" u="none" strike="noStrike" cap="none">
                <a:solidFill>
                  <a:srgbClr val="2C2B64"/>
                </a:solidFill>
                <a:latin typeface="Arial"/>
                <a:ea typeface="Arial"/>
                <a:cs typeface="Arial"/>
                <a:sym typeface="Arial"/>
              </a:defRPr>
            </a:lvl4pPr>
            <a:lvl5pPr marL="2286000" marR="0" lvl="4" indent="-342900" algn="l" rtl="0">
              <a:lnSpc>
                <a:spcPct val="90000"/>
              </a:lnSpc>
              <a:spcBef>
                <a:spcPts val="500"/>
              </a:spcBef>
              <a:spcAft>
                <a:spcPts val="0"/>
              </a:spcAft>
              <a:buClr>
                <a:srgbClr val="2C2B64"/>
              </a:buClr>
              <a:buSzPts val="1800"/>
              <a:buFont typeface="Arial"/>
              <a:buChar char="•"/>
              <a:defRPr sz="1800" b="0" i="0" u="none" strike="noStrike" cap="none">
                <a:solidFill>
                  <a:srgbClr val="2C2B64"/>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Tree>
    <p:extLst>
      <p:ext uri="{BB962C8B-B14F-4D97-AF65-F5344CB8AC3E}">
        <p14:creationId xmlns:p14="http://schemas.microsoft.com/office/powerpoint/2010/main" val="713595815"/>
      </p:ext>
    </p:extLst>
  </p:cSld>
  <p:clrMap bg1="lt1" tx1="dk1" bg2="dk2" tx2="lt2" accent1="accent1" accent2="accent2" accent3="accent3" accent4="accent4" accent5="accent5" accent6="accent6" hlink="hlink" folHlink="folHlink"/>
  <p:sldLayoutIdLst>
    <p:sldLayoutId id="2147483668" r:id="rId1"/>
    <p:sldLayoutId id="2147483669" r:id="rId2"/>
    <p:sldLayoutId id="2147483670" r:id="rId3"/>
    <p:sldLayoutId id="2147483671" r:id="rId4"/>
    <p:sldLayoutId id="2147483672" r:id="rId5"/>
    <p:sldLayoutId id="2147483673" r:id="rId6"/>
    <p:sldLayoutId id="2147483674" r:id="rId7"/>
    <p:sldLayoutId id="2147483675" r:id="rId8"/>
    <p:sldLayoutId id="2147483676" r:id="rId9"/>
  </p:sldLayoutIdLst>
  <p:hf sldNum="0" hdr="0" ftr="0" dt="0"/>
  <p:txStyles>
    <p:title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extLst>
    <p:ext uri="{27BBF7A9-308A-43DC-89C8-2F10F3537804}">
      <p15:sldGuideLst xmlns:p15="http://schemas.microsoft.com/office/powerpoint/2012/main">
        <p15:guide id="1" orient="horz" pos="2160">
          <p15:clr>
            <a:srgbClr val="F26B43"/>
          </p15:clr>
        </p15:guide>
        <p15:guide id="2" pos="2880">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9.xml"/><Relationship Id="rId5" Type="http://schemas.openxmlformats.org/officeDocument/2006/relationships/image" Target="../media/image4.png"/><Relationship Id="rId4" Type="http://schemas.openxmlformats.org/officeDocument/2006/relationships/hyperlink" Target="https://marta345.blogspot.com/2015/06/cubs-multilink-al-raco-de-matematiques.html" TargetMode="External"/></Relationships>
</file>

<file path=ppt/slides/_rels/slide10.xml.rels><?xml version="1.0" encoding="UTF-8" standalone="yes"?>
<Relationships xmlns="http://schemas.openxmlformats.org/package/2006/relationships"><Relationship Id="rId8" Type="http://schemas.openxmlformats.org/officeDocument/2006/relationships/image" Target="../media/image26.png"/><Relationship Id="rId13" Type="http://schemas.openxmlformats.org/officeDocument/2006/relationships/image" Target="../media/image30.png"/><Relationship Id="rId3" Type="http://schemas.openxmlformats.org/officeDocument/2006/relationships/image" Target="../media/image11.png"/><Relationship Id="rId7" Type="http://schemas.openxmlformats.org/officeDocument/2006/relationships/image" Target="../media/image31.png"/><Relationship Id="rId12" Type="http://schemas.openxmlformats.org/officeDocument/2006/relationships/image" Target="../media/image32.png"/><Relationship Id="rId2" Type="http://schemas.openxmlformats.org/officeDocument/2006/relationships/notesSlide" Target="../notesSlides/notesSlide10.xml"/><Relationship Id="rId1" Type="http://schemas.openxmlformats.org/officeDocument/2006/relationships/slideLayout" Target="../slideLayouts/slideLayout1.xml"/><Relationship Id="rId6" Type="http://schemas.openxmlformats.org/officeDocument/2006/relationships/image" Target="../media/image25.png"/><Relationship Id="rId11" Type="http://schemas.openxmlformats.org/officeDocument/2006/relationships/image" Target="../media/image29.png"/><Relationship Id="rId5" Type="http://schemas.openxmlformats.org/officeDocument/2006/relationships/image" Target="../media/image24.png"/><Relationship Id="rId10" Type="http://schemas.openxmlformats.org/officeDocument/2006/relationships/image" Target="../media/image28.png"/><Relationship Id="rId4" Type="http://schemas.openxmlformats.org/officeDocument/2006/relationships/image" Target="../media/image23.png"/><Relationship Id="rId9" Type="http://schemas.openxmlformats.org/officeDocument/2006/relationships/image" Target="../media/image27.png"/><Relationship Id="rId14" Type="http://schemas.openxmlformats.org/officeDocument/2006/relationships/image" Target="../media/image19.png"/></Relationships>
</file>

<file path=ppt/slides/_rels/slide11.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image" Target="../media/image11.png"/><Relationship Id="rId7" Type="http://schemas.openxmlformats.org/officeDocument/2006/relationships/image" Target="../media/image15.png"/><Relationship Id="rId2" Type="http://schemas.openxmlformats.org/officeDocument/2006/relationships/notesSlide" Target="../notesSlides/notesSlide11.xml"/><Relationship Id="rId1" Type="http://schemas.openxmlformats.org/officeDocument/2006/relationships/slideLayout" Target="../slideLayouts/slideLayout1.xml"/><Relationship Id="rId6" Type="http://schemas.openxmlformats.org/officeDocument/2006/relationships/image" Target="../media/image14.png"/><Relationship Id="rId5" Type="http://schemas.openxmlformats.org/officeDocument/2006/relationships/image" Target="../media/image13.png"/><Relationship Id="rId10" Type="http://schemas.openxmlformats.org/officeDocument/2006/relationships/image" Target="../media/image18.png"/><Relationship Id="rId4" Type="http://schemas.openxmlformats.org/officeDocument/2006/relationships/image" Target="../media/image12.png"/><Relationship Id="rId9" Type="http://schemas.openxmlformats.org/officeDocument/2006/relationships/image" Target="../media/image17.png"/></Relationships>
</file>

<file path=ppt/slides/_rels/slide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2.xml"/><Relationship Id="rId1" Type="http://schemas.openxmlformats.org/officeDocument/2006/relationships/slideLayout" Target="../slideLayouts/slideLayout16.xml"/><Relationship Id="rId4" Type="http://schemas.openxmlformats.org/officeDocument/2006/relationships/image" Target="../media/image11.png"/></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9.xml"/><Relationship Id="rId5" Type="http://schemas.openxmlformats.org/officeDocument/2006/relationships/image" Target="../media/image7.png"/><Relationship Id="rId4" Type="http://schemas.openxmlformats.org/officeDocument/2006/relationships/image" Target="../media/image6.png"/></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9.xml"/><Relationship Id="rId6" Type="http://schemas.openxmlformats.org/officeDocument/2006/relationships/image" Target="../media/image9.png"/><Relationship Id="rId5" Type="http://schemas.openxmlformats.org/officeDocument/2006/relationships/hyperlink" Target="https://marta345.blogspot.com/2015/06/cubs-multilink-al-raco-de-matematiques.html" TargetMode="External"/><Relationship Id="rId4" Type="http://schemas.openxmlformats.org/officeDocument/2006/relationships/image" Target="../media/image3.png"/></Relationships>
</file>

<file path=ppt/slides/_rels/slide4.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image" Target="../media/image10.png"/><Relationship Id="rId7" Type="http://schemas.openxmlformats.org/officeDocument/2006/relationships/image" Target="../media/image14.png"/><Relationship Id="rId2" Type="http://schemas.openxmlformats.org/officeDocument/2006/relationships/notesSlide" Target="../notesSlides/notesSlide4.xml"/><Relationship Id="rId1" Type="http://schemas.openxmlformats.org/officeDocument/2006/relationships/slideLayout" Target="../slideLayouts/slideLayout16.xml"/><Relationship Id="rId6" Type="http://schemas.openxmlformats.org/officeDocument/2006/relationships/image" Target="../media/image13.png"/><Relationship Id="rId11" Type="http://schemas.openxmlformats.org/officeDocument/2006/relationships/image" Target="../media/image18.png"/><Relationship Id="rId5" Type="http://schemas.openxmlformats.org/officeDocument/2006/relationships/image" Target="../media/image12.png"/><Relationship Id="rId10" Type="http://schemas.openxmlformats.org/officeDocument/2006/relationships/image" Target="../media/image17.png"/><Relationship Id="rId4" Type="http://schemas.openxmlformats.org/officeDocument/2006/relationships/image" Target="../media/image11.png"/><Relationship Id="rId9" Type="http://schemas.openxmlformats.org/officeDocument/2006/relationships/image" Target="../media/image16.png"/></Relationships>
</file>

<file path=ppt/slides/_rels/slide5.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image" Target="../media/image19.png"/><Relationship Id="rId7" Type="http://schemas.openxmlformats.org/officeDocument/2006/relationships/image" Target="../media/image14.png"/><Relationship Id="rId2" Type="http://schemas.openxmlformats.org/officeDocument/2006/relationships/notesSlide" Target="../notesSlides/notesSlide5.xml"/><Relationship Id="rId1" Type="http://schemas.openxmlformats.org/officeDocument/2006/relationships/slideLayout" Target="../slideLayouts/slideLayout16.xml"/><Relationship Id="rId6" Type="http://schemas.openxmlformats.org/officeDocument/2006/relationships/image" Target="../media/image13.png"/><Relationship Id="rId11" Type="http://schemas.openxmlformats.org/officeDocument/2006/relationships/image" Target="../media/image18.png"/><Relationship Id="rId5" Type="http://schemas.openxmlformats.org/officeDocument/2006/relationships/image" Target="../media/image12.png"/><Relationship Id="rId10" Type="http://schemas.openxmlformats.org/officeDocument/2006/relationships/image" Target="../media/image17.png"/><Relationship Id="rId4" Type="http://schemas.openxmlformats.org/officeDocument/2006/relationships/image" Target="../media/image11.png"/><Relationship Id="rId9" Type="http://schemas.openxmlformats.org/officeDocument/2006/relationships/image" Target="../media/image16.png"/></Relationships>
</file>

<file path=ppt/slides/_rels/slide6.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image" Target="../media/image19.png"/><Relationship Id="rId7" Type="http://schemas.openxmlformats.org/officeDocument/2006/relationships/image" Target="../media/image14.png"/><Relationship Id="rId12" Type="http://schemas.openxmlformats.org/officeDocument/2006/relationships/image" Target="../media/image20.png"/><Relationship Id="rId2" Type="http://schemas.openxmlformats.org/officeDocument/2006/relationships/notesSlide" Target="../notesSlides/notesSlide6.xml"/><Relationship Id="rId1" Type="http://schemas.openxmlformats.org/officeDocument/2006/relationships/slideLayout" Target="../slideLayouts/slideLayout16.xml"/><Relationship Id="rId6" Type="http://schemas.openxmlformats.org/officeDocument/2006/relationships/image" Target="../media/image13.png"/><Relationship Id="rId11" Type="http://schemas.openxmlformats.org/officeDocument/2006/relationships/image" Target="../media/image18.png"/><Relationship Id="rId5" Type="http://schemas.openxmlformats.org/officeDocument/2006/relationships/image" Target="../media/image12.png"/><Relationship Id="rId10" Type="http://schemas.openxmlformats.org/officeDocument/2006/relationships/image" Target="../media/image17.png"/><Relationship Id="rId4" Type="http://schemas.openxmlformats.org/officeDocument/2006/relationships/image" Target="../media/image11.png"/><Relationship Id="rId9" Type="http://schemas.openxmlformats.org/officeDocument/2006/relationships/image" Target="../media/image16.png"/></Relationships>
</file>

<file path=ppt/slides/_rels/slide7.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image" Target="../media/image11.png"/><Relationship Id="rId7" Type="http://schemas.openxmlformats.org/officeDocument/2006/relationships/image" Target="../media/image15.png"/><Relationship Id="rId2" Type="http://schemas.openxmlformats.org/officeDocument/2006/relationships/notesSlide" Target="../notesSlides/notesSlide7.xml"/><Relationship Id="rId1" Type="http://schemas.openxmlformats.org/officeDocument/2006/relationships/slideLayout" Target="../slideLayouts/slideLayout16.xml"/><Relationship Id="rId6" Type="http://schemas.openxmlformats.org/officeDocument/2006/relationships/image" Target="../media/image13.png"/><Relationship Id="rId11" Type="http://schemas.openxmlformats.org/officeDocument/2006/relationships/image" Target="../media/image21.png"/><Relationship Id="rId5" Type="http://schemas.openxmlformats.org/officeDocument/2006/relationships/image" Target="../media/image12.png"/><Relationship Id="rId10" Type="http://schemas.openxmlformats.org/officeDocument/2006/relationships/image" Target="../media/image18.png"/><Relationship Id="rId4" Type="http://schemas.openxmlformats.org/officeDocument/2006/relationships/image" Target="../media/image4.png"/><Relationship Id="rId9" Type="http://schemas.openxmlformats.org/officeDocument/2006/relationships/image" Target="../media/image17.png"/></Relationships>
</file>

<file path=ppt/slides/_rels/slide8.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image" Target="../media/image11.png"/><Relationship Id="rId7" Type="http://schemas.openxmlformats.org/officeDocument/2006/relationships/image" Target="../media/image15.png"/><Relationship Id="rId2" Type="http://schemas.openxmlformats.org/officeDocument/2006/relationships/notesSlide" Target="../notesSlides/notesSlide8.xml"/><Relationship Id="rId1" Type="http://schemas.openxmlformats.org/officeDocument/2006/relationships/slideLayout" Target="../slideLayouts/slideLayout16.xml"/><Relationship Id="rId6" Type="http://schemas.openxmlformats.org/officeDocument/2006/relationships/image" Target="../media/image13.png"/><Relationship Id="rId11" Type="http://schemas.openxmlformats.org/officeDocument/2006/relationships/image" Target="../media/image22.png"/><Relationship Id="rId5" Type="http://schemas.openxmlformats.org/officeDocument/2006/relationships/image" Target="../media/image12.png"/><Relationship Id="rId10" Type="http://schemas.openxmlformats.org/officeDocument/2006/relationships/image" Target="../media/image18.png"/><Relationship Id="rId4" Type="http://schemas.openxmlformats.org/officeDocument/2006/relationships/image" Target="../media/image4.png"/><Relationship Id="rId9" Type="http://schemas.openxmlformats.org/officeDocument/2006/relationships/image" Target="../media/image17.png"/></Relationships>
</file>

<file path=ppt/slides/_rels/slide9.xml.rels><?xml version="1.0" encoding="UTF-8" standalone="yes"?>
<Relationships xmlns="http://schemas.openxmlformats.org/package/2006/relationships"><Relationship Id="rId8" Type="http://schemas.openxmlformats.org/officeDocument/2006/relationships/image" Target="../media/image27.png"/><Relationship Id="rId13" Type="http://schemas.openxmlformats.org/officeDocument/2006/relationships/image" Target="../media/image4.png"/><Relationship Id="rId3" Type="http://schemas.openxmlformats.org/officeDocument/2006/relationships/image" Target="../media/image11.png"/><Relationship Id="rId7" Type="http://schemas.openxmlformats.org/officeDocument/2006/relationships/image" Target="../media/image26.png"/><Relationship Id="rId12" Type="http://schemas.openxmlformats.org/officeDocument/2006/relationships/image" Target="../media/image19.png"/><Relationship Id="rId2" Type="http://schemas.openxmlformats.org/officeDocument/2006/relationships/notesSlide" Target="../notesSlides/notesSlide9.xml"/><Relationship Id="rId1" Type="http://schemas.openxmlformats.org/officeDocument/2006/relationships/slideLayout" Target="../slideLayouts/slideLayout16.xml"/><Relationship Id="rId6" Type="http://schemas.openxmlformats.org/officeDocument/2006/relationships/image" Target="../media/image25.png"/><Relationship Id="rId11" Type="http://schemas.openxmlformats.org/officeDocument/2006/relationships/image" Target="../media/image30.png"/><Relationship Id="rId5" Type="http://schemas.openxmlformats.org/officeDocument/2006/relationships/image" Target="../media/image24.png"/><Relationship Id="rId10" Type="http://schemas.openxmlformats.org/officeDocument/2006/relationships/image" Target="../media/image29.png"/><Relationship Id="rId4" Type="http://schemas.openxmlformats.org/officeDocument/2006/relationships/image" Target="../media/image23.png"/><Relationship Id="rId9" Type="http://schemas.openxmlformats.org/officeDocument/2006/relationships/image" Target="../media/image2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54"/>
        <p:cNvGrpSpPr/>
        <p:nvPr/>
      </p:nvGrpSpPr>
      <p:grpSpPr>
        <a:xfrm>
          <a:off x="0" y="0"/>
          <a:ext cx="0" cy="0"/>
          <a:chOff x="0" y="0"/>
          <a:chExt cx="0" cy="0"/>
        </a:xfrm>
      </p:grpSpPr>
      <p:sp>
        <p:nvSpPr>
          <p:cNvPr id="6" name="Rectangle: Rounded Corners 5">
            <a:extLst>
              <a:ext uri="{FF2B5EF4-FFF2-40B4-BE49-F238E27FC236}">
                <a16:creationId xmlns:a16="http://schemas.microsoft.com/office/drawing/2014/main" id="{55DE5789-D5EE-9908-082A-A309989FF235}"/>
              </a:ext>
            </a:extLst>
          </p:cNvPr>
          <p:cNvSpPr/>
          <p:nvPr/>
        </p:nvSpPr>
        <p:spPr>
          <a:xfrm>
            <a:off x="1227636" y="335368"/>
            <a:ext cx="7587752" cy="983069"/>
          </a:xfrm>
          <a:prstGeom prst="roundRect">
            <a:avLst/>
          </a:prstGeom>
          <a:solidFill>
            <a:srgbClr val="F9DC4B"/>
          </a:solidFill>
          <a:ln w="28575">
            <a:solidFill>
              <a:srgbClr val="2C2B64"/>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GB" sz="4400" b="1" i="0" u="sng" strike="noStrike" kern="0" cap="none" spc="0" normalizeH="0" baseline="0" noProof="0" dirty="0">
                <a:ln>
                  <a:noFill/>
                </a:ln>
                <a:solidFill>
                  <a:srgbClr val="2F2967"/>
                </a:solidFill>
                <a:effectLst/>
                <a:uLnTx/>
                <a:uFillTx/>
                <a:latin typeface="Arial"/>
                <a:ea typeface="+mn-ea"/>
                <a:cs typeface="+mn-cs"/>
                <a:sym typeface="Arial"/>
              </a:rPr>
              <a:t>Train Splitters</a:t>
            </a:r>
            <a:endParaRPr kumimoji="0" lang="en-GB" sz="4000" b="0" i="0" u="sng" strike="noStrike" kern="0" cap="none" spc="0" normalizeH="0" baseline="0" noProof="0" dirty="0">
              <a:ln>
                <a:noFill/>
              </a:ln>
              <a:solidFill>
                <a:srgbClr val="2F2967"/>
              </a:solidFill>
              <a:effectLst/>
              <a:uLnTx/>
              <a:uFillTx/>
              <a:latin typeface="Arial"/>
              <a:ea typeface="+mn-ea"/>
              <a:cs typeface="+mn-cs"/>
              <a:sym typeface="Arial"/>
            </a:endParaRPr>
          </a:p>
        </p:txBody>
      </p:sp>
      <p:sp>
        <p:nvSpPr>
          <p:cNvPr id="7" name="Rectangle: Rounded Corners 6">
            <a:extLst>
              <a:ext uri="{FF2B5EF4-FFF2-40B4-BE49-F238E27FC236}">
                <a16:creationId xmlns:a16="http://schemas.microsoft.com/office/drawing/2014/main" id="{7F7F1C56-29BD-7D06-3FF7-27F82835FDB6}"/>
              </a:ext>
            </a:extLst>
          </p:cNvPr>
          <p:cNvSpPr/>
          <p:nvPr/>
        </p:nvSpPr>
        <p:spPr>
          <a:xfrm>
            <a:off x="1227636" y="1506244"/>
            <a:ext cx="5386524" cy="3465294"/>
          </a:xfrm>
          <a:prstGeom prst="roundRect">
            <a:avLst>
              <a:gd name="adj" fmla="val 3954"/>
            </a:avLst>
          </a:prstGeom>
          <a:solidFill>
            <a:schemeClr val="bg1"/>
          </a:solidFill>
          <a:ln w="28575">
            <a:solidFill>
              <a:srgbClr val="2C2B64"/>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spcAft>
                <a:spcPts val="1200"/>
              </a:spcAft>
            </a:pPr>
            <a:r>
              <a:rPr lang="en-GB" sz="2200" b="1" dirty="0">
                <a:solidFill>
                  <a:srgbClr val="2F2967"/>
                </a:solidFill>
                <a:latin typeface="Arial"/>
              </a:rPr>
              <a:t>Learning Objectives: </a:t>
            </a:r>
          </a:p>
          <a:p>
            <a:pPr marL="285750" indent="-285750">
              <a:spcAft>
                <a:spcPts val="1200"/>
              </a:spcAft>
              <a:buClr>
                <a:srgbClr val="2C2B64"/>
              </a:buClr>
              <a:buFont typeface="Arial" panose="020B0604020202020204" pitchFamily="34" charset="0"/>
              <a:buChar char="•"/>
            </a:pPr>
            <a:r>
              <a:rPr lang="en-GB" sz="2200" dirty="0">
                <a:solidFill>
                  <a:srgbClr val="2F2967"/>
                </a:solidFill>
              </a:rPr>
              <a:t>Read, write and interpret mathematical statements involving addition (+), subtraction (–) and equals (=) signs</a:t>
            </a:r>
          </a:p>
          <a:p>
            <a:pPr marL="285750" indent="-285750">
              <a:spcAft>
                <a:spcPts val="1200"/>
              </a:spcAft>
              <a:buClr>
                <a:srgbClr val="2C2B64"/>
              </a:buClr>
              <a:buFont typeface="Arial" panose="020B0604020202020204" pitchFamily="34" charset="0"/>
              <a:buChar char="•"/>
            </a:pPr>
            <a:r>
              <a:rPr lang="en-GB" sz="2200" dirty="0">
                <a:solidFill>
                  <a:srgbClr val="2F2967"/>
                </a:solidFill>
              </a:rPr>
              <a:t>Represent and use number bonds and related subtraction facts within 20</a:t>
            </a:r>
          </a:p>
          <a:p>
            <a:pPr marL="285750" indent="-285750">
              <a:spcAft>
                <a:spcPts val="1200"/>
              </a:spcAft>
              <a:buClr>
                <a:srgbClr val="2C2B64"/>
              </a:buClr>
              <a:buFont typeface="Arial" panose="020B0604020202020204" pitchFamily="34" charset="0"/>
              <a:buChar char="•"/>
            </a:pPr>
            <a:r>
              <a:rPr lang="en-GB" sz="2200" dirty="0">
                <a:solidFill>
                  <a:srgbClr val="2F2967"/>
                </a:solidFill>
              </a:rPr>
              <a:t>Given a number, identify one more and one less</a:t>
            </a:r>
          </a:p>
        </p:txBody>
      </p:sp>
      <p:sp>
        <p:nvSpPr>
          <p:cNvPr id="8" name="Rectangle: Rounded Corners 7">
            <a:extLst>
              <a:ext uri="{FF2B5EF4-FFF2-40B4-BE49-F238E27FC236}">
                <a16:creationId xmlns:a16="http://schemas.microsoft.com/office/drawing/2014/main" id="{48C00A0F-63C6-5A3C-AC3F-D4138DA28168}"/>
              </a:ext>
            </a:extLst>
          </p:cNvPr>
          <p:cNvSpPr/>
          <p:nvPr/>
        </p:nvSpPr>
        <p:spPr>
          <a:xfrm>
            <a:off x="6781800" y="2641506"/>
            <a:ext cx="2033587" cy="2330032"/>
          </a:xfrm>
          <a:prstGeom prst="roundRect">
            <a:avLst>
              <a:gd name="adj" fmla="val 6509"/>
            </a:avLst>
          </a:prstGeom>
          <a:solidFill>
            <a:srgbClr val="5BB98E"/>
          </a:solidFill>
          <a:ln w="28575">
            <a:solidFill>
              <a:srgbClr val="2C2B64"/>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L="274638" indent="-274638">
              <a:spcAft>
                <a:spcPts val="600"/>
              </a:spcAft>
            </a:pPr>
            <a:r>
              <a:rPr lang="en-GB" sz="2200" b="1" dirty="0">
                <a:solidFill>
                  <a:srgbClr val="FFFFFF"/>
                </a:solidFill>
                <a:latin typeface="Arial"/>
              </a:rPr>
              <a:t>Key Words:</a:t>
            </a:r>
          </a:p>
          <a:p>
            <a:pPr marL="342900" indent="-342900">
              <a:buClr>
                <a:schemeClr val="bg1"/>
              </a:buClr>
              <a:buFont typeface="Arial" panose="020B0604020202020204" pitchFamily="34" charset="0"/>
              <a:buChar char="•"/>
            </a:pPr>
            <a:r>
              <a:rPr lang="en-GB" sz="2200" dirty="0">
                <a:solidFill>
                  <a:srgbClr val="FFFFFF"/>
                </a:solidFill>
                <a:latin typeface="Arial"/>
              </a:rPr>
              <a:t>Number bonds</a:t>
            </a:r>
          </a:p>
          <a:p>
            <a:pPr marL="342900" indent="-342900">
              <a:buClr>
                <a:schemeClr val="bg1"/>
              </a:buClr>
              <a:buFont typeface="Arial" panose="020B0604020202020204" pitchFamily="34" charset="0"/>
              <a:buChar char="•"/>
            </a:pPr>
            <a:r>
              <a:rPr lang="en-GB" sz="2200" dirty="0">
                <a:solidFill>
                  <a:srgbClr val="FFFFFF"/>
                </a:solidFill>
                <a:latin typeface="Arial"/>
              </a:rPr>
              <a:t>Rules</a:t>
            </a:r>
          </a:p>
          <a:p>
            <a:pPr marL="342900" indent="-342900">
              <a:buClr>
                <a:schemeClr val="bg1"/>
              </a:buClr>
              <a:buFont typeface="Arial" panose="020B0604020202020204" pitchFamily="34" charset="0"/>
              <a:buChar char="•"/>
            </a:pPr>
            <a:r>
              <a:rPr lang="en-GB" sz="2200" dirty="0">
                <a:solidFill>
                  <a:srgbClr val="FFFFFF"/>
                </a:solidFill>
                <a:latin typeface="Arial"/>
              </a:rPr>
              <a:t>Proof</a:t>
            </a:r>
          </a:p>
          <a:p>
            <a:pPr marL="342900" indent="-342900">
              <a:buClr>
                <a:schemeClr val="bg1"/>
              </a:buClr>
              <a:buFont typeface="Arial" panose="020B0604020202020204" pitchFamily="34" charset="0"/>
              <a:buChar char="•"/>
            </a:pPr>
            <a:r>
              <a:rPr lang="en-GB" sz="2200" dirty="0">
                <a:solidFill>
                  <a:srgbClr val="FFFFFF"/>
                </a:solidFill>
                <a:latin typeface="Arial"/>
              </a:rPr>
              <a:t>Reasoning</a:t>
            </a:r>
          </a:p>
        </p:txBody>
      </p:sp>
      <p:pic>
        <p:nvPicPr>
          <p:cNvPr id="10" name="Picture 9" descr="A group of colorful building blocks&#10;&#10;Description automatically generated">
            <a:extLst>
              <a:ext uri="{FF2B5EF4-FFF2-40B4-BE49-F238E27FC236}">
                <a16:creationId xmlns:a16="http://schemas.microsoft.com/office/drawing/2014/main" id="{CE763EFF-2CD6-30A2-42A9-CF62924C45BC}"/>
              </a:ext>
            </a:extLst>
          </p:cNvPr>
          <p:cNvPicPr>
            <a:picLocks noChangeAspect="1"/>
          </p:cNvPicPr>
          <p:nvPr/>
        </p:nvPicPr>
        <p:blipFill>
          <a:blip r:embed="rId3">
            <a:extLst>
              <a:ext uri="{837473B0-CC2E-450A-ABE3-18F120FF3D39}">
                <a1611:picAttrSrcUrl xmlns:a1611="http://schemas.microsoft.com/office/drawing/2016/11/main" r:id="rId4"/>
              </a:ext>
            </a:extLst>
          </a:blip>
          <a:stretch>
            <a:fillRect/>
          </a:stretch>
        </p:blipFill>
        <p:spPr>
          <a:xfrm flipH="1">
            <a:off x="6889173" y="971483"/>
            <a:ext cx="1926214" cy="1534511"/>
          </a:xfrm>
          <a:prstGeom prst="rect">
            <a:avLst/>
          </a:prstGeom>
        </p:spPr>
      </p:pic>
      <p:pic>
        <p:nvPicPr>
          <p:cNvPr id="13" name="Picture 12">
            <a:extLst>
              <a:ext uri="{FF2B5EF4-FFF2-40B4-BE49-F238E27FC236}">
                <a16:creationId xmlns:a16="http://schemas.microsoft.com/office/drawing/2014/main" id="{9F69A482-CFB9-3672-A004-88A0F845641D}"/>
              </a:ext>
            </a:extLst>
          </p:cNvPr>
          <p:cNvPicPr>
            <a:picLocks noChangeAspect="1"/>
          </p:cNvPicPr>
          <p:nvPr/>
        </p:nvPicPr>
        <p:blipFill rotWithShape="1">
          <a:blip r:embed="rId5"/>
          <a:srcRect t="-6959" r="-4299"/>
          <a:stretch/>
        </p:blipFill>
        <p:spPr>
          <a:xfrm flipH="1">
            <a:off x="883920" y="5195593"/>
            <a:ext cx="7931464" cy="524633"/>
          </a:xfrm>
          <a:prstGeom prst="rect">
            <a:avLst/>
          </a:prstGeom>
        </p:spPr>
      </p:pic>
    </p:spTree>
    <p:extLst>
      <p:ext uri="{BB962C8B-B14F-4D97-AF65-F5344CB8AC3E}">
        <p14:creationId xmlns:p14="http://schemas.microsoft.com/office/powerpoint/2010/main" val="2816588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2000" fill="hold"/>
                                        <p:tgtEl>
                                          <p:spTgt spid="13"/>
                                        </p:tgtEl>
                                        <p:attrNameLst>
                                          <p:attrName>ppt_x</p:attrName>
                                        </p:attrNameLst>
                                      </p:cBhvr>
                                      <p:tavLst>
                                        <p:tav tm="0">
                                          <p:val>
                                            <p:strVal val="0-#ppt_w/2"/>
                                          </p:val>
                                        </p:tav>
                                        <p:tav tm="100000">
                                          <p:val>
                                            <p:strVal val="#ppt_x"/>
                                          </p:val>
                                        </p:tav>
                                      </p:tavLst>
                                    </p:anim>
                                    <p:anim calcmode="lin" valueType="num">
                                      <p:cBhvr additive="base">
                                        <p:cTn id="8" dur="2000" fill="hold"/>
                                        <p:tgtEl>
                                          <p:spTgt spid="1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0070C0"/>
        </a:solidFill>
        <a:effectLst/>
      </p:bgPr>
    </p:bg>
    <p:spTree>
      <p:nvGrpSpPr>
        <p:cNvPr id="1" name="Shape 75"/>
        <p:cNvGrpSpPr/>
        <p:nvPr/>
      </p:nvGrpSpPr>
      <p:grpSpPr>
        <a:xfrm>
          <a:off x="0" y="0"/>
          <a:ext cx="0" cy="0"/>
          <a:chOff x="0" y="0"/>
          <a:chExt cx="0" cy="0"/>
        </a:xfrm>
      </p:grpSpPr>
      <p:pic>
        <p:nvPicPr>
          <p:cNvPr id="7" name="Picture 6" descr="A picture containing text, clipart&#10;&#10;Description automatically generated">
            <a:extLst>
              <a:ext uri="{FF2B5EF4-FFF2-40B4-BE49-F238E27FC236}">
                <a16:creationId xmlns:a16="http://schemas.microsoft.com/office/drawing/2014/main" id="{501506C9-750F-5007-B695-234476249CFC}"/>
              </a:ext>
            </a:extLst>
          </p:cNvPr>
          <p:cNvPicPr>
            <a:picLocks noChangeAspect="1"/>
          </p:cNvPicPr>
          <p:nvPr/>
        </p:nvPicPr>
        <p:blipFill>
          <a:blip r:embed="rId3"/>
          <a:stretch>
            <a:fillRect/>
          </a:stretch>
        </p:blipFill>
        <p:spPr>
          <a:xfrm>
            <a:off x="7379493" y="6211704"/>
            <a:ext cx="1685649" cy="568417"/>
          </a:xfrm>
          <a:prstGeom prst="rect">
            <a:avLst/>
          </a:prstGeom>
        </p:spPr>
      </p:pic>
      <p:sp>
        <p:nvSpPr>
          <p:cNvPr id="4" name="Rectangle: Rounded Corners 3">
            <a:extLst>
              <a:ext uri="{FF2B5EF4-FFF2-40B4-BE49-F238E27FC236}">
                <a16:creationId xmlns:a16="http://schemas.microsoft.com/office/drawing/2014/main" id="{0F561923-9D25-29D7-0A18-6C61615B7AD8}"/>
              </a:ext>
            </a:extLst>
          </p:cNvPr>
          <p:cNvSpPr/>
          <p:nvPr/>
        </p:nvSpPr>
        <p:spPr>
          <a:xfrm>
            <a:off x="318977" y="335368"/>
            <a:ext cx="8496411" cy="693547"/>
          </a:xfrm>
          <a:prstGeom prst="roundRect">
            <a:avLst/>
          </a:prstGeom>
          <a:solidFill>
            <a:srgbClr val="F9DC4B"/>
          </a:solidFill>
          <a:ln w="28575">
            <a:solidFill>
              <a:srgbClr val="2C2B64"/>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lang="en-GB" sz="4000" b="1" dirty="0">
                <a:solidFill>
                  <a:srgbClr val="2F2967"/>
                </a:solidFill>
                <a:latin typeface="Arial"/>
              </a:rPr>
              <a:t>Let’s prove it</a:t>
            </a:r>
            <a:endParaRPr kumimoji="0" lang="en-GB" sz="3600" b="0" i="0" u="none" strike="noStrike" kern="0" cap="none" spc="0" normalizeH="0" baseline="0" noProof="0" dirty="0">
              <a:ln>
                <a:noFill/>
              </a:ln>
              <a:solidFill>
                <a:srgbClr val="2F2967"/>
              </a:solidFill>
              <a:effectLst/>
              <a:uLnTx/>
              <a:uFillTx/>
              <a:latin typeface="Arial"/>
              <a:ea typeface="+mn-ea"/>
              <a:cs typeface="+mn-cs"/>
              <a:sym typeface="Arial"/>
            </a:endParaRPr>
          </a:p>
        </p:txBody>
      </p:sp>
      <p:grpSp>
        <p:nvGrpSpPr>
          <p:cNvPr id="45" name="Group 44">
            <a:extLst>
              <a:ext uri="{FF2B5EF4-FFF2-40B4-BE49-F238E27FC236}">
                <a16:creationId xmlns:a16="http://schemas.microsoft.com/office/drawing/2014/main" id="{2ECCF2C0-F9F1-65AA-7F25-6239856D4445}"/>
              </a:ext>
            </a:extLst>
          </p:cNvPr>
          <p:cNvGrpSpPr/>
          <p:nvPr/>
        </p:nvGrpSpPr>
        <p:grpSpPr>
          <a:xfrm>
            <a:off x="318977" y="4435369"/>
            <a:ext cx="8496411" cy="1776335"/>
            <a:chOff x="318977" y="4435369"/>
            <a:chExt cx="8496411" cy="1776335"/>
          </a:xfrm>
        </p:grpSpPr>
        <p:sp>
          <p:nvSpPr>
            <p:cNvPr id="8" name="TextBox 7">
              <a:extLst>
                <a:ext uri="{FF2B5EF4-FFF2-40B4-BE49-F238E27FC236}">
                  <a16:creationId xmlns:a16="http://schemas.microsoft.com/office/drawing/2014/main" id="{4C942511-93BA-564F-BD5F-53254DA8FB46}"/>
                </a:ext>
              </a:extLst>
            </p:cNvPr>
            <p:cNvSpPr txBox="1"/>
            <p:nvPr/>
          </p:nvSpPr>
          <p:spPr>
            <a:xfrm>
              <a:off x="318977" y="4435369"/>
              <a:ext cx="8496411" cy="1776335"/>
            </a:xfrm>
            <a:prstGeom prst="roundRect">
              <a:avLst>
                <a:gd name="adj" fmla="val 8834"/>
              </a:avLst>
            </a:prstGeom>
            <a:solidFill>
              <a:srgbClr val="B52664"/>
            </a:solidFill>
            <a:ln w="28575">
              <a:solidFill>
                <a:srgbClr val="2C2B64"/>
              </a:solidFill>
            </a:ln>
          </p:spPr>
          <p:txBody>
            <a:bodyPr wrap="square">
              <a:noAutofit/>
            </a:bodyPr>
            <a:lstStyle/>
            <a:p>
              <a:pPr marL="0" marR="0" lvl="0" indent="0" defTabSz="914400" rtl="0" eaLnBrk="1" fontAlgn="auto" latinLnBrk="0" hangingPunct="1">
                <a:lnSpc>
                  <a:spcPct val="100000"/>
                </a:lnSpc>
                <a:spcBef>
                  <a:spcPts val="0"/>
                </a:spcBef>
                <a:spcAft>
                  <a:spcPts val="0"/>
                </a:spcAft>
                <a:buClr>
                  <a:srgbClr val="000000"/>
                </a:buClr>
                <a:buSzTx/>
                <a:buFont typeface="Arial"/>
                <a:buNone/>
                <a:tabLst/>
                <a:defRPr/>
              </a:pPr>
              <a:r>
                <a:rPr kumimoji="0" lang="en-GB" sz="2000" b="1" i="0" u="none" strike="noStrike" kern="0" cap="none" spc="0" normalizeH="0" baseline="0" noProof="0" dirty="0">
                  <a:ln>
                    <a:noFill/>
                  </a:ln>
                  <a:solidFill>
                    <a:srgbClr val="FFFFFF"/>
                  </a:solidFill>
                  <a:effectLst/>
                  <a:uLnTx/>
                  <a:uFillTx/>
                  <a:latin typeface="Arial"/>
                  <a:cs typeface="Arial"/>
                  <a:sym typeface="Arial"/>
                </a:rPr>
                <a:t>STRETCH</a:t>
              </a:r>
              <a:r>
                <a:rPr kumimoji="0" lang="en-GB" sz="2000" b="0" i="1" u="none" strike="noStrike" kern="0" cap="none" spc="0" normalizeH="0" baseline="0" noProof="0" dirty="0">
                  <a:ln>
                    <a:noFill/>
                  </a:ln>
                  <a:solidFill>
                    <a:srgbClr val="FFFFFF"/>
                  </a:solidFill>
                  <a:effectLst/>
                  <a:uLnTx/>
                  <a:uFillTx/>
                  <a:latin typeface="Arial"/>
                  <a:cs typeface="Arial"/>
                  <a:sym typeface="Arial"/>
                </a:rPr>
                <a:t>: </a:t>
              </a:r>
              <a:r>
                <a:rPr kumimoji="0" lang="en-GB" sz="2000" b="0" u="none" strike="noStrike" kern="0" cap="none" spc="0" normalizeH="0" baseline="0" noProof="0" dirty="0">
                  <a:ln>
                    <a:noFill/>
                  </a:ln>
                  <a:solidFill>
                    <a:srgbClr val="FFFFFF"/>
                  </a:solidFill>
                  <a:effectLst/>
                  <a:uLnTx/>
                  <a:uFillTx/>
                  <a:latin typeface="Arial"/>
                  <a:cs typeface="Arial"/>
                  <a:sym typeface="Arial"/>
                </a:rPr>
                <a:t>If you need to test different number of train carriages for how many ways there are to split the train, which of these numbers of carriages would you test first?  Why?</a:t>
              </a:r>
            </a:p>
          </p:txBody>
        </p:sp>
        <p:sp>
          <p:nvSpPr>
            <p:cNvPr id="10" name="Rectangle: Rounded Corners 9">
              <a:extLst>
                <a:ext uri="{FF2B5EF4-FFF2-40B4-BE49-F238E27FC236}">
                  <a16:creationId xmlns:a16="http://schemas.microsoft.com/office/drawing/2014/main" id="{362EFB6A-6CA4-6662-9FD6-8346F1FA883B}"/>
                </a:ext>
              </a:extLst>
            </p:cNvPr>
            <p:cNvSpPr/>
            <p:nvPr/>
          </p:nvSpPr>
          <p:spPr>
            <a:xfrm>
              <a:off x="390480" y="5565176"/>
              <a:ext cx="8353404" cy="568417"/>
            </a:xfrm>
            <a:prstGeom prst="roundRect">
              <a:avLst>
                <a:gd name="adj" fmla="val 17620"/>
              </a:avLst>
            </a:prstGeom>
            <a:no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R="0" lvl="0" algn="ctr" defTabSz="914400" rtl="0" eaLnBrk="1" fontAlgn="auto" latinLnBrk="0" hangingPunct="1">
                <a:lnSpc>
                  <a:spcPct val="100000"/>
                </a:lnSpc>
                <a:spcBef>
                  <a:spcPts val="0"/>
                </a:spcBef>
                <a:spcAft>
                  <a:spcPts val="600"/>
                </a:spcAft>
                <a:buClr>
                  <a:srgbClr val="2C2B64"/>
                </a:buClr>
                <a:buSzTx/>
                <a:tabLst/>
                <a:defRPr/>
              </a:pPr>
              <a:r>
                <a:rPr lang="en-GB" sz="2800" b="1" dirty="0">
                  <a:solidFill>
                    <a:schemeClr val="bg1"/>
                  </a:solidFill>
                  <a:latin typeface="Arial"/>
                </a:rPr>
                <a:t>30     18     3     9     100     5     10     1000     16</a:t>
              </a:r>
              <a:endParaRPr kumimoji="0" lang="en-GB" sz="2000" b="1" i="0" u="none" strike="noStrike" kern="0" cap="none" spc="0" normalizeH="0" baseline="0" noProof="0" dirty="0">
                <a:ln>
                  <a:noFill/>
                </a:ln>
                <a:solidFill>
                  <a:schemeClr val="bg1"/>
                </a:solidFill>
                <a:effectLst/>
                <a:uLnTx/>
                <a:uFillTx/>
                <a:latin typeface="Arial"/>
                <a:sym typeface="Arial"/>
              </a:endParaRPr>
            </a:p>
          </p:txBody>
        </p:sp>
      </p:grpSp>
      <p:grpSp>
        <p:nvGrpSpPr>
          <p:cNvPr id="39" name="Group 38">
            <a:extLst>
              <a:ext uri="{FF2B5EF4-FFF2-40B4-BE49-F238E27FC236}">
                <a16:creationId xmlns:a16="http://schemas.microsoft.com/office/drawing/2014/main" id="{85F3AE60-CD52-BB3F-0DAF-B446F3AFD0F1}"/>
              </a:ext>
            </a:extLst>
          </p:cNvPr>
          <p:cNvGrpSpPr/>
          <p:nvPr/>
        </p:nvGrpSpPr>
        <p:grpSpPr>
          <a:xfrm>
            <a:off x="520682" y="1287033"/>
            <a:ext cx="8092995" cy="813266"/>
            <a:chOff x="785396" y="1332120"/>
            <a:chExt cx="8092995" cy="813266"/>
          </a:xfrm>
          <a:effectLst>
            <a:outerShdw blurRad="63500" sx="102000" sy="102000" algn="ctr" rotWithShape="0">
              <a:prstClr val="black">
                <a:alpha val="40000"/>
              </a:prstClr>
            </a:outerShdw>
          </a:effectLst>
        </p:grpSpPr>
        <p:pic>
          <p:nvPicPr>
            <p:cNvPr id="20" name="Picture 19" descr="A green square with blue border&#10;&#10;Description automatically generated">
              <a:extLst>
                <a:ext uri="{FF2B5EF4-FFF2-40B4-BE49-F238E27FC236}">
                  <a16:creationId xmlns:a16="http://schemas.microsoft.com/office/drawing/2014/main" id="{14CA7B20-0F7B-1BBA-A7C5-5518DDA58D82}"/>
                </a:ext>
              </a:extLst>
            </p:cNvPr>
            <p:cNvPicPr>
              <a:picLocks noChangeAspect="1"/>
            </p:cNvPicPr>
            <p:nvPr/>
          </p:nvPicPr>
          <p:blipFill>
            <a:blip r:embed="rId4"/>
            <a:stretch>
              <a:fillRect/>
            </a:stretch>
          </p:blipFill>
          <p:spPr>
            <a:xfrm>
              <a:off x="4031760" y="1333793"/>
              <a:ext cx="811591" cy="811591"/>
            </a:xfrm>
            <a:prstGeom prst="rect">
              <a:avLst/>
            </a:prstGeom>
          </p:spPr>
        </p:pic>
        <p:pic>
          <p:nvPicPr>
            <p:cNvPr id="22" name="Picture 21" descr="A blue square with black border&#10;&#10;Description automatically generated">
              <a:extLst>
                <a:ext uri="{FF2B5EF4-FFF2-40B4-BE49-F238E27FC236}">
                  <a16:creationId xmlns:a16="http://schemas.microsoft.com/office/drawing/2014/main" id="{0C5338BA-A608-2123-B9AB-E41D0B4DFEEC}"/>
                </a:ext>
              </a:extLst>
            </p:cNvPr>
            <p:cNvPicPr>
              <a:picLocks noChangeAspect="1"/>
            </p:cNvPicPr>
            <p:nvPr/>
          </p:nvPicPr>
          <p:blipFill>
            <a:blip r:embed="rId5"/>
            <a:stretch>
              <a:fillRect/>
            </a:stretch>
          </p:blipFill>
          <p:spPr>
            <a:xfrm>
              <a:off x="4843351" y="1332122"/>
              <a:ext cx="811591" cy="811591"/>
            </a:xfrm>
            <a:prstGeom prst="rect">
              <a:avLst/>
            </a:prstGeom>
          </p:spPr>
        </p:pic>
        <p:pic>
          <p:nvPicPr>
            <p:cNvPr id="24" name="Picture 23" descr="A purple square with a blue border&#10;&#10;Description automatically generated">
              <a:extLst>
                <a:ext uri="{FF2B5EF4-FFF2-40B4-BE49-F238E27FC236}">
                  <a16:creationId xmlns:a16="http://schemas.microsoft.com/office/drawing/2014/main" id="{80760789-2092-EE76-A64D-3CFE6D743113}"/>
                </a:ext>
              </a:extLst>
            </p:cNvPr>
            <p:cNvPicPr>
              <a:picLocks noChangeAspect="1"/>
            </p:cNvPicPr>
            <p:nvPr/>
          </p:nvPicPr>
          <p:blipFill>
            <a:blip r:embed="rId6"/>
            <a:stretch>
              <a:fillRect/>
            </a:stretch>
          </p:blipFill>
          <p:spPr>
            <a:xfrm>
              <a:off x="7255209" y="1332120"/>
              <a:ext cx="811591" cy="811591"/>
            </a:xfrm>
            <a:prstGeom prst="rect">
              <a:avLst/>
            </a:prstGeom>
          </p:spPr>
        </p:pic>
        <p:pic>
          <p:nvPicPr>
            <p:cNvPr id="26" name="Picture 25" descr="A blue square with white lines&#10;&#10;Description automatically generated">
              <a:extLst>
                <a:ext uri="{FF2B5EF4-FFF2-40B4-BE49-F238E27FC236}">
                  <a16:creationId xmlns:a16="http://schemas.microsoft.com/office/drawing/2014/main" id="{72C09062-19BB-B498-0D82-8AFDFDD6927A}"/>
                </a:ext>
              </a:extLst>
            </p:cNvPr>
            <p:cNvPicPr>
              <a:picLocks noChangeAspect="1"/>
            </p:cNvPicPr>
            <p:nvPr/>
          </p:nvPicPr>
          <p:blipFill>
            <a:blip r:embed="rId7"/>
            <a:stretch>
              <a:fillRect/>
            </a:stretch>
          </p:blipFill>
          <p:spPr>
            <a:xfrm>
              <a:off x="6443618" y="1332121"/>
              <a:ext cx="811591" cy="811591"/>
            </a:xfrm>
            <a:prstGeom prst="rect">
              <a:avLst/>
            </a:prstGeom>
          </p:spPr>
        </p:pic>
        <p:pic>
          <p:nvPicPr>
            <p:cNvPr id="28" name="Picture 27" descr="A yellow square with blue border&#10;&#10;Description automatically generated">
              <a:extLst>
                <a:ext uri="{FF2B5EF4-FFF2-40B4-BE49-F238E27FC236}">
                  <a16:creationId xmlns:a16="http://schemas.microsoft.com/office/drawing/2014/main" id="{3BDE219F-282F-68D0-9F4F-236138033206}"/>
                </a:ext>
              </a:extLst>
            </p:cNvPr>
            <p:cNvPicPr>
              <a:picLocks noChangeAspect="1"/>
            </p:cNvPicPr>
            <p:nvPr/>
          </p:nvPicPr>
          <p:blipFill>
            <a:blip r:embed="rId8"/>
            <a:stretch>
              <a:fillRect/>
            </a:stretch>
          </p:blipFill>
          <p:spPr>
            <a:xfrm>
              <a:off x="3220169" y="1333794"/>
              <a:ext cx="811591" cy="811591"/>
            </a:xfrm>
            <a:prstGeom prst="rect">
              <a:avLst/>
            </a:prstGeom>
          </p:spPr>
        </p:pic>
        <p:pic>
          <p:nvPicPr>
            <p:cNvPr id="30" name="Picture 29" descr="A blue square with a black border&#10;&#10;Description automatically generated">
              <a:extLst>
                <a:ext uri="{FF2B5EF4-FFF2-40B4-BE49-F238E27FC236}">
                  <a16:creationId xmlns:a16="http://schemas.microsoft.com/office/drawing/2014/main" id="{2BE8E5DB-6781-282B-07C5-835F4260B732}"/>
                </a:ext>
              </a:extLst>
            </p:cNvPr>
            <p:cNvPicPr>
              <a:picLocks noChangeAspect="1"/>
            </p:cNvPicPr>
            <p:nvPr/>
          </p:nvPicPr>
          <p:blipFill>
            <a:blip r:embed="rId9"/>
            <a:stretch>
              <a:fillRect/>
            </a:stretch>
          </p:blipFill>
          <p:spPr>
            <a:xfrm>
              <a:off x="5654942" y="1332122"/>
              <a:ext cx="811591" cy="811591"/>
            </a:xfrm>
            <a:prstGeom prst="rect">
              <a:avLst/>
            </a:prstGeom>
          </p:spPr>
        </p:pic>
        <p:pic>
          <p:nvPicPr>
            <p:cNvPr id="32" name="Picture 31" descr="A red square with blue border&#10;&#10;Description automatically generated">
              <a:extLst>
                <a:ext uri="{FF2B5EF4-FFF2-40B4-BE49-F238E27FC236}">
                  <a16:creationId xmlns:a16="http://schemas.microsoft.com/office/drawing/2014/main" id="{B89C62D3-561D-5DD6-6082-ADEB71E6EDBD}"/>
                </a:ext>
              </a:extLst>
            </p:cNvPr>
            <p:cNvPicPr>
              <a:picLocks noChangeAspect="1"/>
            </p:cNvPicPr>
            <p:nvPr/>
          </p:nvPicPr>
          <p:blipFill>
            <a:blip r:embed="rId10"/>
            <a:stretch>
              <a:fillRect/>
            </a:stretch>
          </p:blipFill>
          <p:spPr>
            <a:xfrm>
              <a:off x="1596987" y="1333795"/>
              <a:ext cx="811591" cy="811591"/>
            </a:xfrm>
            <a:prstGeom prst="rect">
              <a:avLst/>
            </a:prstGeom>
          </p:spPr>
        </p:pic>
        <p:pic>
          <p:nvPicPr>
            <p:cNvPr id="34" name="Picture 33" descr="A blue and orange square&#10;&#10;Description automatically generated">
              <a:extLst>
                <a:ext uri="{FF2B5EF4-FFF2-40B4-BE49-F238E27FC236}">
                  <a16:creationId xmlns:a16="http://schemas.microsoft.com/office/drawing/2014/main" id="{AE6086EC-A042-8233-827F-5EA4D57B8DAE}"/>
                </a:ext>
              </a:extLst>
            </p:cNvPr>
            <p:cNvPicPr>
              <a:picLocks noChangeAspect="1"/>
            </p:cNvPicPr>
            <p:nvPr/>
          </p:nvPicPr>
          <p:blipFill>
            <a:blip r:embed="rId11"/>
            <a:stretch>
              <a:fillRect/>
            </a:stretch>
          </p:blipFill>
          <p:spPr>
            <a:xfrm>
              <a:off x="2408578" y="1333795"/>
              <a:ext cx="811591" cy="811591"/>
            </a:xfrm>
            <a:prstGeom prst="rect">
              <a:avLst/>
            </a:prstGeom>
          </p:spPr>
        </p:pic>
        <p:pic>
          <p:nvPicPr>
            <p:cNvPr id="36" name="Picture 35" descr="A purple square with blue border&#10;&#10;Description automatically generated">
              <a:extLst>
                <a:ext uri="{FF2B5EF4-FFF2-40B4-BE49-F238E27FC236}">
                  <a16:creationId xmlns:a16="http://schemas.microsoft.com/office/drawing/2014/main" id="{BB19DA18-88B3-0B88-72B5-47409EB13791}"/>
                </a:ext>
              </a:extLst>
            </p:cNvPr>
            <p:cNvPicPr>
              <a:picLocks noChangeAspect="1"/>
            </p:cNvPicPr>
            <p:nvPr/>
          </p:nvPicPr>
          <p:blipFill>
            <a:blip r:embed="rId12"/>
            <a:stretch>
              <a:fillRect/>
            </a:stretch>
          </p:blipFill>
          <p:spPr>
            <a:xfrm>
              <a:off x="785396" y="1333795"/>
              <a:ext cx="811591" cy="811591"/>
            </a:xfrm>
            <a:prstGeom prst="rect">
              <a:avLst/>
            </a:prstGeom>
          </p:spPr>
        </p:pic>
        <p:pic>
          <p:nvPicPr>
            <p:cNvPr id="38" name="Picture 37" descr="A purple square with blue border&#10;&#10;Description automatically generated">
              <a:extLst>
                <a:ext uri="{FF2B5EF4-FFF2-40B4-BE49-F238E27FC236}">
                  <a16:creationId xmlns:a16="http://schemas.microsoft.com/office/drawing/2014/main" id="{4422BF31-D11F-404F-2012-2BBFA655CF29}"/>
                </a:ext>
              </a:extLst>
            </p:cNvPr>
            <p:cNvPicPr>
              <a:picLocks noChangeAspect="1"/>
            </p:cNvPicPr>
            <p:nvPr/>
          </p:nvPicPr>
          <p:blipFill>
            <a:blip r:embed="rId13"/>
            <a:stretch>
              <a:fillRect/>
            </a:stretch>
          </p:blipFill>
          <p:spPr>
            <a:xfrm>
              <a:off x="8066800" y="1332120"/>
              <a:ext cx="811591" cy="811591"/>
            </a:xfrm>
            <a:prstGeom prst="rect">
              <a:avLst/>
            </a:prstGeom>
          </p:spPr>
        </p:pic>
      </p:grpSp>
      <p:grpSp>
        <p:nvGrpSpPr>
          <p:cNvPr id="44" name="Group 43">
            <a:extLst>
              <a:ext uri="{FF2B5EF4-FFF2-40B4-BE49-F238E27FC236}">
                <a16:creationId xmlns:a16="http://schemas.microsoft.com/office/drawing/2014/main" id="{11B9E7AB-B46A-05EA-102F-06B2CCCA17F5}"/>
              </a:ext>
            </a:extLst>
          </p:cNvPr>
          <p:cNvGrpSpPr/>
          <p:nvPr/>
        </p:nvGrpSpPr>
        <p:grpSpPr>
          <a:xfrm>
            <a:off x="318977" y="1765501"/>
            <a:ext cx="8496411" cy="2513646"/>
            <a:chOff x="318977" y="1765501"/>
            <a:chExt cx="8496411" cy="2513646"/>
          </a:xfrm>
        </p:grpSpPr>
        <p:sp>
          <p:nvSpPr>
            <p:cNvPr id="6" name="Rectangle: Rounded Corners 5">
              <a:extLst>
                <a:ext uri="{FF2B5EF4-FFF2-40B4-BE49-F238E27FC236}">
                  <a16:creationId xmlns:a16="http://schemas.microsoft.com/office/drawing/2014/main" id="{5AE2C156-5E85-28C2-0AE2-9C1AFF5309FE}"/>
                </a:ext>
              </a:extLst>
            </p:cNvPr>
            <p:cNvSpPr/>
            <p:nvPr/>
          </p:nvSpPr>
          <p:spPr>
            <a:xfrm>
              <a:off x="318977" y="2274019"/>
              <a:ext cx="8496411" cy="2005128"/>
            </a:xfrm>
            <a:prstGeom prst="roundRect">
              <a:avLst>
                <a:gd name="adj" fmla="val 7410"/>
              </a:avLst>
            </a:prstGeom>
            <a:solidFill>
              <a:srgbClr val="2F2967"/>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GB" sz="2200" b="1" i="0" u="none" strike="noStrike" kern="0" cap="none" spc="0" normalizeH="0" baseline="0" noProof="0" dirty="0">
                  <a:ln>
                    <a:noFill/>
                  </a:ln>
                  <a:solidFill>
                    <a:srgbClr val="FFFFFF"/>
                  </a:solidFill>
                  <a:effectLst/>
                  <a:uLnTx/>
                  <a:uFillTx/>
                  <a:latin typeface="Arial"/>
                  <a:sym typeface="Arial"/>
                </a:rPr>
                <a:t>TASK: </a:t>
              </a:r>
              <a:r>
                <a:rPr lang="en-GB" sz="2200" dirty="0">
                  <a:solidFill>
                    <a:srgbClr val="FFFFFF"/>
                  </a:solidFill>
                  <a:latin typeface="Arial"/>
                </a:rPr>
                <a:t>Discuss with your partner how you could work systematically to test the rule. Think:</a:t>
              </a:r>
            </a:p>
            <a:p>
              <a:pPr marL="285750" marR="0" lvl="0" indent="-285750" algn="l" defTabSz="914400" rtl="0" eaLnBrk="1" fontAlgn="auto" latinLnBrk="0" hangingPunct="1">
                <a:lnSpc>
                  <a:spcPct val="100000"/>
                </a:lnSpc>
                <a:spcBef>
                  <a:spcPts val="0"/>
                </a:spcBef>
                <a:spcAft>
                  <a:spcPts val="0"/>
                </a:spcAft>
                <a:buClr>
                  <a:schemeClr val="bg1"/>
                </a:buClr>
                <a:buSzTx/>
                <a:buFont typeface="Arial" panose="020B0604020202020204" pitchFamily="34" charset="0"/>
                <a:buChar char="•"/>
                <a:tabLst/>
                <a:defRPr/>
              </a:pPr>
              <a:r>
                <a:rPr kumimoji="0" lang="en-GB" sz="2200" b="0" i="1" u="none" strike="noStrike" kern="0" cap="none" spc="0" normalizeH="0" baseline="0" noProof="0" dirty="0" err="1">
                  <a:ln>
                    <a:noFill/>
                  </a:ln>
                  <a:solidFill>
                    <a:srgbClr val="FFFFFF"/>
                  </a:solidFill>
                  <a:effectLst/>
                  <a:uLnTx/>
                  <a:uFillTx/>
                  <a:latin typeface="Arial"/>
                  <a:sym typeface="Arial"/>
                </a:rPr>
                <a:t>Wh</a:t>
              </a:r>
              <a:r>
                <a:rPr lang="en-GB" sz="2200" i="1" dirty="0">
                  <a:solidFill>
                    <a:srgbClr val="FFFFFF"/>
                  </a:solidFill>
                  <a:latin typeface="Arial"/>
                </a:rPr>
                <a:t>at number of carriages would you start with?</a:t>
              </a:r>
            </a:p>
            <a:p>
              <a:pPr marL="285750" marR="0" lvl="0" indent="-285750" algn="l" defTabSz="914400" rtl="0" eaLnBrk="1" fontAlgn="auto" latinLnBrk="0" hangingPunct="1">
                <a:lnSpc>
                  <a:spcPct val="100000"/>
                </a:lnSpc>
                <a:spcBef>
                  <a:spcPts val="0"/>
                </a:spcBef>
                <a:spcAft>
                  <a:spcPts val="0"/>
                </a:spcAft>
                <a:buClr>
                  <a:schemeClr val="bg1"/>
                </a:buClr>
                <a:buSzTx/>
                <a:buFont typeface="Arial" panose="020B0604020202020204" pitchFamily="34" charset="0"/>
                <a:buChar char="•"/>
                <a:tabLst/>
                <a:defRPr/>
              </a:pPr>
              <a:r>
                <a:rPr kumimoji="0" lang="en-GB" sz="2200" b="0" i="1" u="none" strike="noStrike" kern="0" cap="none" spc="0" normalizeH="0" baseline="0" noProof="0" dirty="0">
                  <a:ln>
                    <a:noFill/>
                  </a:ln>
                  <a:solidFill>
                    <a:srgbClr val="FFFFFF"/>
                  </a:solidFill>
                  <a:effectLst/>
                  <a:uLnTx/>
                  <a:uFillTx/>
                  <a:latin typeface="Arial"/>
                  <a:sym typeface="Arial"/>
                </a:rPr>
                <a:t>What number of carriages would you choose to test after that?</a:t>
              </a:r>
            </a:p>
            <a:p>
              <a:pPr marL="285750" marR="0" lvl="0" indent="-285750" algn="l" defTabSz="914400" rtl="0" eaLnBrk="1" fontAlgn="auto" latinLnBrk="0" hangingPunct="1">
                <a:lnSpc>
                  <a:spcPct val="100000"/>
                </a:lnSpc>
                <a:spcBef>
                  <a:spcPts val="0"/>
                </a:spcBef>
                <a:spcAft>
                  <a:spcPts val="0"/>
                </a:spcAft>
                <a:buClr>
                  <a:schemeClr val="bg1"/>
                </a:buClr>
                <a:buSzTx/>
                <a:buFont typeface="Arial" panose="020B0604020202020204" pitchFamily="34" charset="0"/>
                <a:buChar char="•"/>
                <a:tabLst/>
                <a:defRPr/>
              </a:pPr>
              <a:r>
                <a:rPr lang="en-GB" sz="2200" i="1" dirty="0">
                  <a:solidFill>
                    <a:srgbClr val="FFFFFF"/>
                  </a:solidFill>
                  <a:latin typeface="Arial"/>
                </a:rPr>
                <a:t>How could you organise </a:t>
              </a:r>
              <a:r>
                <a:rPr lang="en-GB" sz="2200" i="1">
                  <a:solidFill>
                    <a:srgbClr val="FFFFFF"/>
                  </a:solidFill>
                  <a:latin typeface="Arial"/>
                </a:rPr>
                <a:t>your work?</a:t>
              </a:r>
              <a:endParaRPr kumimoji="0" lang="en-GB" sz="2200" b="0" i="1" u="none" strike="noStrike" kern="0" cap="none" spc="0" normalizeH="0" baseline="0" noProof="0" dirty="0">
                <a:ln>
                  <a:noFill/>
                </a:ln>
                <a:solidFill>
                  <a:srgbClr val="FF0000"/>
                </a:solidFill>
                <a:effectLst/>
                <a:uLnTx/>
                <a:uFillTx/>
                <a:latin typeface="Arial"/>
                <a:sym typeface="Arial"/>
              </a:endParaRPr>
            </a:p>
          </p:txBody>
        </p:sp>
        <p:pic>
          <p:nvPicPr>
            <p:cNvPr id="43" name="Picture 42" descr="A couple of people talking&#10;&#10;Description automatically generated">
              <a:extLst>
                <a:ext uri="{FF2B5EF4-FFF2-40B4-BE49-F238E27FC236}">
                  <a16:creationId xmlns:a16="http://schemas.microsoft.com/office/drawing/2014/main" id="{6BC1D0F4-F14E-2456-7379-97E2285C84AD}"/>
                </a:ext>
              </a:extLst>
            </p:cNvPr>
            <p:cNvPicPr>
              <a:picLocks noChangeAspect="1"/>
            </p:cNvPicPr>
            <p:nvPr/>
          </p:nvPicPr>
          <p:blipFill>
            <a:blip r:embed="rId14"/>
            <a:stretch>
              <a:fillRect/>
            </a:stretch>
          </p:blipFill>
          <p:spPr>
            <a:xfrm>
              <a:off x="7032221" y="1765501"/>
              <a:ext cx="1711662" cy="1490858"/>
            </a:xfrm>
            <a:prstGeom prst="rect">
              <a:avLst/>
            </a:prstGeom>
          </p:spPr>
        </p:pic>
      </p:grpSp>
    </p:spTree>
    <p:extLst>
      <p:ext uri="{BB962C8B-B14F-4D97-AF65-F5344CB8AC3E}">
        <p14:creationId xmlns:p14="http://schemas.microsoft.com/office/powerpoint/2010/main" val="37749260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4"/>
                                        </p:tgtEl>
                                        <p:attrNameLst>
                                          <p:attrName>style.visibility</p:attrName>
                                        </p:attrNameLst>
                                      </p:cBhvr>
                                      <p:to>
                                        <p:strVal val="visible"/>
                                      </p:to>
                                    </p:set>
                                    <p:anim calcmode="lin" valueType="num">
                                      <p:cBhvr additive="base">
                                        <p:cTn id="7" dur="500" fill="hold"/>
                                        <p:tgtEl>
                                          <p:spTgt spid="44"/>
                                        </p:tgtEl>
                                        <p:attrNameLst>
                                          <p:attrName>ppt_x</p:attrName>
                                        </p:attrNameLst>
                                      </p:cBhvr>
                                      <p:tavLst>
                                        <p:tav tm="0">
                                          <p:val>
                                            <p:strVal val="#ppt_x"/>
                                          </p:val>
                                        </p:tav>
                                        <p:tav tm="100000">
                                          <p:val>
                                            <p:strVal val="#ppt_x"/>
                                          </p:val>
                                        </p:tav>
                                      </p:tavLst>
                                    </p:anim>
                                    <p:anim calcmode="lin" valueType="num">
                                      <p:cBhvr additive="base">
                                        <p:cTn id="8" dur="500" fill="hold"/>
                                        <p:tgtEl>
                                          <p:spTgt spid="4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45"/>
                                        </p:tgtEl>
                                        <p:attrNameLst>
                                          <p:attrName>style.visibility</p:attrName>
                                        </p:attrNameLst>
                                      </p:cBhvr>
                                      <p:to>
                                        <p:strVal val="visible"/>
                                      </p:to>
                                    </p:set>
                                    <p:anim calcmode="lin" valueType="num">
                                      <p:cBhvr additive="base">
                                        <p:cTn id="13" dur="500" fill="hold"/>
                                        <p:tgtEl>
                                          <p:spTgt spid="45"/>
                                        </p:tgtEl>
                                        <p:attrNameLst>
                                          <p:attrName>ppt_x</p:attrName>
                                        </p:attrNameLst>
                                      </p:cBhvr>
                                      <p:tavLst>
                                        <p:tav tm="0">
                                          <p:val>
                                            <p:strVal val="#ppt_x"/>
                                          </p:val>
                                        </p:tav>
                                        <p:tav tm="100000">
                                          <p:val>
                                            <p:strVal val="#ppt_x"/>
                                          </p:val>
                                        </p:tav>
                                      </p:tavLst>
                                    </p:anim>
                                    <p:anim calcmode="lin" valueType="num">
                                      <p:cBhvr additive="base">
                                        <p:cTn id="14" dur="500" fill="hold"/>
                                        <p:tgtEl>
                                          <p:spTgt spid="4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B52664"/>
        </a:solidFill>
        <a:effectLst/>
      </p:bgPr>
    </p:bg>
    <p:spTree>
      <p:nvGrpSpPr>
        <p:cNvPr id="1" name="Shape 75"/>
        <p:cNvGrpSpPr/>
        <p:nvPr/>
      </p:nvGrpSpPr>
      <p:grpSpPr>
        <a:xfrm>
          <a:off x="0" y="0"/>
          <a:ext cx="0" cy="0"/>
          <a:chOff x="0" y="0"/>
          <a:chExt cx="0" cy="0"/>
        </a:xfrm>
      </p:grpSpPr>
      <p:pic>
        <p:nvPicPr>
          <p:cNvPr id="7" name="Picture 6" descr="A picture containing text, clipart&#10;&#10;Description automatically generated">
            <a:extLst>
              <a:ext uri="{FF2B5EF4-FFF2-40B4-BE49-F238E27FC236}">
                <a16:creationId xmlns:a16="http://schemas.microsoft.com/office/drawing/2014/main" id="{501506C9-750F-5007-B695-234476249CFC}"/>
              </a:ext>
            </a:extLst>
          </p:cNvPr>
          <p:cNvPicPr>
            <a:picLocks noChangeAspect="1"/>
          </p:cNvPicPr>
          <p:nvPr/>
        </p:nvPicPr>
        <p:blipFill>
          <a:blip r:embed="rId3"/>
          <a:stretch>
            <a:fillRect/>
          </a:stretch>
        </p:blipFill>
        <p:spPr>
          <a:xfrm>
            <a:off x="7379493" y="6211704"/>
            <a:ext cx="1685649" cy="568417"/>
          </a:xfrm>
          <a:prstGeom prst="rect">
            <a:avLst/>
          </a:prstGeom>
        </p:spPr>
      </p:pic>
      <p:sp>
        <p:nvSpPr>
          <p:cNvPr id="4" name="Rectangle: Rounded Corners 3">
            <a:extLst>
              <a:ext uri="{FF2B5EF4-FFF2-40B4-BE49-F238E27FC236}">
                <a16:creationId xmlns:a16="http://schemas.microsoft.com/office/drawing/2014/main" id="{0F561923-9D25-29D7-0A18-6C61615B7AD8}"/>
              </a:ext>
            </a:extLst>
          </p:cNvPr>
          <p:cNvSpPr/>
          <p:nvPr/>
        </p:nvSpPr>
        <p:spPr>
          <a:xfrm>
            <a:off x="318977" y="335368"/>
            <a:ext cx="8496411" cy="693547"/>
          </a:xfrm>
          <a:prstGeom prst="roundRect">
            <a:avLst/>
          </a:prstGeom>
          <a:solidFill>
            <a:srgbClr val="F9DC4B"/>
          </a:solidFill>
          <a:ln w="28575">
            <a:solidFill>
              <a:srgbClr val="2C2B64"/>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lang="en-GB" sz="4000" b="1" dirty="0">
                <a:solidFill>
                  <a:srgbClr val="2F2967"/>
                </a:solidFill>
                <a:latin typeface="Arial"/>
              </a:rPr>
              <a:t>Explanation</a:t>
            </a:r>
            <a:endParaRPr kumimoji="0" lang="en-GB" sz="3600" b="0" i="0" u="none" strike="noStrike" kern="0" cap="none" spc="0" normalizeH="0" baseline="0" noProof="0" dirty="0">
              <a:ln>
                <a:noFill/>
              </a:ln>
              <a:solidFill>
                <a:srgbClr val="2F2967"/>
              </a:solidFill>
              <a:effectLst/>
              <a:uLnTx/>
              <a:uFillTx/>
              <a:latin typeface="Arial"/>
              <a:ea typeface="+mn-ea"/>
              <a:cs typeface="+mn-cs"/>
              <a:sym typeface="Arial"/>
            </a:endParaRPr>
          </a:p>
        </p:txBody>
      </p:sp>
      <p:sp>
        <p:nvSpPr>
          <p:cNvPr id="9" name="Rectangle: Rounded Corners 8">
            <a:extLst>
              <a:ext uri="{FF2B5EF4-FFF2-40B4-BE49-F238E27FC236}">
                <a16:creationId xmlns:a16="http://schemas.microsoft.com/office/drawing/2014/main" id="{48EEF7C6-2C4B-63D0-75D4-455CFF97B9C7}"/>
              </a:ext>
            </a:extLst>
          </p:cNvPr>
          <p:cNvSpPr/>
          <p:nvPr/>
        </p:nvSpPr>
        <p:spPr>
          <a:xfrm>
            <a:off x="323795" y="2312800"/>
            <a:ext cx="8496410" cy="3814731"/>
          </a:xfrm>
          <a:prstGeom prst="roundRect">
            <a:avLst>
              <a:gd name="adj" fmla="val 4213"/>
            </a:avLst>
          </a:prstGeom>
          <a:solidFill>
            <a:schemeClr val="bg1"/>
          </a:solidFill>
          <a:ln w="28575">
            <a:solidFill>
              <a:srgbClr val="2C2B64"/>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600"/>
              </a:spcAft>
              <a:buClr>
                <a:srgbClr val="000000"/>
              </a:buClr>
              <a:buSzTx/>
              <a:buFont typeface="Arial"/>
              <a:buNone/>
              <a:tabLst/>
              <a:defRPr/>
            </a:pPr>
            <a:r>
              <a:rPr kumimoji="0" lang="en-GB" sz="2200" b="0" i="0" u="none" strike="noStrike" kern="0" cap="none" spc="0" normalizeH="0" baseline="0" noProof="0" dirty="0">
                <a:ln>
                  <a:noFill/>
                </a:ln>
                <a:solidFill>
                  <a:srgbClr val="2F2967"/>
                </a:solidFill>
                <a:effectLst/>
                <a:uLnTx/>
                <a:uFillTx/>
                <a:latin typeface="Arial"/>
                <a:ea typeface="+mn-ea"/>
                <a:cs typeface="+mn-cs"/>
                <a:sym typeface="Arial"/>
              </a:rPr>
              <a:t>When you split the trains, you always have to have at least one carriage on each side.  </a:t>
            </a:r>
          </a:p>
          <a:p>
            <a:pPr marL="0" marR="0" lvl="0" indent="0" algn="l" defTabSz="914400" rtl="0" eaLnBrk="1" fontAlgn="auto" latinLnBrk="0" hangingPunct="1">
              <a:lnSpc>
                <a:spcPct val="100000"/>
              </a:lnSpc>
              <a:spcBef>
                <a:spcPts val="0"/>
              </a:spcBef>
              <a:spcAft>
                <a:spcPts val="600"/>
              </a:spcAft>
              <a:buClr>
                <a:srgbClr val="000000"/>
              </a:buClr>
              <a:buSzTx/>
              <a:buFont typeface="Arial"/>
              <a:buNone/>
              <a:tabLst/>
              <a:defRPr/>
            </a:pPr>
            <a:r>
              <a:rPr kumimoji="0" lang="en-GB" sz="2200" b="0" i="0" u="none" strike="noStrike" kern="0" cap="none" spc="0" normalizeH="0" baseline="0" noProof="0" dirty="0">
                <a:ln>
                  <a:noFill/>
                </a:ln>
                <a:solidFill>
                  <a:srgbClr val="2F2967"/>
                </a:solidFill>
                <a:effectLst/>
                <a:uLnTx/>
                <a:uFillTx/>
                <a:latin typeface="Arial"/>
                <a:ea typeface="+mn-ea"/>
                <a:cs typeface="+mn-cs"/>
                <a:sym typeface="Arial"/>
              </a:rPr>
              <a:t>If there are </a:t>
            </a:r>
            <a:r>
              <a:rPr kumimoji="0" lang="en-GB" sz="2200" b="1" i="0" u="none" strike="noStrike" kern="0" cap="none" spc="0" normalizeH="0" baseline="0" noProof="0" dirty="0">
                <a:ln>
                  <a:noFill/>
                </a:ln>
                <a:solidFill>
                  <a:srgbClr val="2F2967"/>
                </a:solidFill>
                <a:effectLst/>
                <a:uLnTx/>
                <a:uFillTx/>
                <a:latin typeface="Arial"/>
                <a:ea typeface="+mn-ea"/>
                <a:cs typeface="+mn-cs"/>
                <a:sym typeface="Arial"/>
              </a:rPr>
              <a:t>7</a:t>
            </a:r>
            <a:r>
              <a:rPr kumimoji="0" lang="en-GB" sz="2200" b="0" i="0" u="none" strike="noStrike" kern="0" cap="none" spc="0" normalizeH="0" baseline="0" noProof="0" dirty="0">
                <a:ln>
                  <a:noFill/>
                </a:ln>
                <a:solidFill>
                  <a:srgbClr val="2F2967"/>
                </a:solidFill>
                <a:effectLst/>
                <a:uLnTx/>
                <a:uFillTx/>
                <a:latin typeface="Arial"/>
                <a:ea typeface="+mn-ea"/>
                <a:cs typeface="+mn-cs"/>
                <a:sym typeface="Arial"/>
              </a:rPr>
              <a:t> carriages, you have to have </a:t>
            </a:r>
            <a:r>
              <a:rPr kumimoji="0" lang="en-GB" sz="2200" b="1" i="0" u="none" strike="noStrike" kern="0" cap="none" spc="0" normalizeH="0" baseline="0" noProof="0" dirty="0">
                <a:ln>
                  <a:noFill/>
                </a:ln>
                <a:solidFill>
                  <a:srgbClr val="2F2967"/>
                </a:solidFill>
                <a:effectLst/>
                <a:uLnTx/>
                <a:uFillTx/>
                <a:latin typeface="Arial"/>
                <a:ea typeface="+mn-ea"/>
                <a:cs typeface="+mn-cs"/>
                <a:sym typeface="Arial"/>
              </a:rPr>
              <a:t>at least 1 </a:t>
            </a:r>
            <a:r>
              <a:rPr kumimoji="0" lang="en-GB" sz="2200" b="0" i="0" u="none" strike="noStrike" kern="0" cap="none" spc="0" normalizeH="0" baseline="0" noProof="0" dirty="0">
                <a:ln>
                  <a:noFill/>
                </a:ln>
                <a:solidFill>
                  <a:srgbClr val="2F2967"/>
                </a:solidFill>
                <a:effectLst/>
                <a:uLnTx/>
                <a:uFillTx/>
                <a:latin typeface="Arial"/>
                <a:ea typeface="+mn-ea"/>
                <a:cs typeface="+mn-cs"/>
                <a:sym typeface="Arial"/>
              </a:rPr>
              <a:t>carriage on the first side (</a:t>
            </a:r>
            <a:r>
              <a:rPr kumimoji="0" lang="en-GB" sz="2200" i="1" u="none" strike="noStrike" kern="0" cap="none" spc="0" normalizeH="0" baseline="0" noProof="0" dirty="0">
                <a:ln>
                  <a:noFill/>
                </a:ln>
                <a:solidFill>
                  <a:srgbClr val="2F2967"/>
                </a:solidFill>
                <a:effectLst/>
                <a:uLnTx/>
                <a:uFillTx/>
                <a:latin typeface="Arial"/>
                <a:ea typeface="+mn-ea"/>
                <a:cs typeface="+mn-cs"/>
                <a:sym typeface="Arial"/>
              </a:rPr>
              <a:t>a</a:t>
            </a:r>
            <a:r>
              <a:rPr lang="en-GB" sz="2200" i="1" dirty="0" err="1">
                <a:solidFill>
                  <a:srgbClr val="2F2967"/>
                </a:solidFill>
                <a:latin typeface="Arial"/>
              </a:rPr>
              <a:t>nd</a:t>
            </a:r>
            <a:r>
              <a:rPr lang="en-GB" sz="2200" dirty="0">
                <a:solidFill>
                  <a:srgbClr val="2F2967"/>
                </a:solidFill>
                <a:latin typeface="Arial"/>
              </a:rPr>
              <a:t> up to 6 on the other). </a:t>
            </a:r>
          </a:p>
          <a:p>
            <a:pPr marL="0" marR="0" lvl="0" indent="0" algn="l" defTabSz="914400" rtl="0" eaLnBrk="1" fontAlgn="auto" latinLnBrk="0" hangingPunct="1">
              <a:lnSpc>
                <a:spcPct val="100000"/>
              </a:lnSpc>
              <a:spcBef>
                <a:spcPts val="0"/>
              </a:spcBef>
              <a:spcAft>
                <a:spcPts val="600"/>
              </a:spcAft>
              <a:buClr>
                <a:srgbClr val="000000"/>
              </a:buClr>
              <a:buSzTx/>
              <a:buFont typeface="Arial"/>
              <a:buNone/>
              <a:tabLst/>
              <a:defRPr/>
            </a:pPr>
            <a:r>
              <a:rPr lang="en-GB" sz="2200" b="1" dirty="0">
                <a:solidFill>
                  <a:srgbClr val="2F2967"/>
                </a:solidFill>
                <a:latin typeface="Arial"/>
              </a:rPr>
              <a:t>The most carriages </a:t>
            </a:r>
            <a:r>
              <a:rPr lang="en-GB" sz="2200" dirty="0">
                <a:solidFill>
                  <a:srgbClr val="2F2967"/>
                </a:solidFill>
                <a:latin typeface="Arial"/>
              </a:rPr>
              <a:t>you can have on the first side </a:t>
            </a:r>
            <a:r>
              <a:rPr lang="en-GB" sz="2200" b="1" dirty="0">
                <a:solidFill>
                  <a:srgbClr val="2F2967"/>
                </a:solidFill>
                <a:latin typeface="Arial"/>
              </a:rPr>
              <a:t>is 6 </a:t>
            </a:r>
            <a:r>
              <a:rPr lang="en-GB" sz="2200" dirty="0">
                <a:solidFill>
                  <a:srgbClr val="2F2967"/>
                </a:solidFill>
                <a:latin typeface="Arial"/>
              </a:rPr>
              <a:t>so you have </a:t>
            </a:r>
            <a:r>
              <a:rPr lang="en-GB" sz="2200" b="1" dirty="0">
                <a:solidFill>
                  <a:srgbClr val="2F2967"/>
                </a:solidFill>
                <a:latin typeface="Arial"/>
              </a:rPr>
              <a:t>1 on the other</a:t>
            </a:r>
            <a:r>
              <a:rPr lang="en-GB" sz="2200" dirty="0">
                <a:solidFill>
                  <a:srgbClr val="2F2967"/>
                </a:solidFill>
                <a:latin typeface="Arial"/>
              </a:rPr>
              <a:t>. Therefore, there can be only 6 ways to split the train. </a:t>
            </a:r>
          </a:p>
          <a:p>
            <a:pPr marL="0" marR="0" lvl="0" indent="0" algn="l" defTabSz="914400" rtl="0" eaLnBrk="1" fontAlgn="auto" latinLnBrk="0" hangingPunct="1">
              <a:lnSpc>
                <a:spcPct val="100000"/>
              </a:lnSpc>
              <a:spcBef>
                <a:spcPts val="0"/>
              </a:spcBef>
              <a:spcAft>
                <a:spcPts val="600"/>
              </a:spcAft>
              <a:buClr>
                <a:srgbClr val="000000"/>
              </a:buClr>
              <a:buSzTx/>
              <a:buFont typeface="Arial"/>
              <a:buNone/>
              <a:tabLst/>
              <a:defRPr/>
            </a:pPr>
            <a:r>
              <a:rPr kumimoji="0" lang="en-GB" sz="2200" b="0" i="0" u="none" strike="noStrike" kern="0" cap="none" spc="0" normalizeH="0" baseline="0" noProof="0" dirty="0">
                <a:ln>
                  <a:noFill/>
                </a:ln>
                <a:solidFill>
                  <a:srgbClr val="2F2967"/>
                </a:solidFill>
                <a:effectLst/>
                <a:uLnTx/>
                <a:uFillTx/>
                <a:latin typeface="Arial"/>
                <a:ea typeface="+mn-ea"/>
                <a:cs typeface="+mn-cs"/>
                <a:sym typeface="Arial"/>
              </a:rPr>
              <a:t>If there are a given number of carriages (</a:t>
            </a:r>
            <a:r>
              <a:rPr kumimoji="0" lang="en-GB" sz="2200" b="1" i="0" u="none" strike="noStrike" kern="0" cap="none" spc="0" normalizeH="0" baseline="0" noProof="0" dirty="0">
                <a:ln>
                  <a:noFill/>
                </a:ln>
                <a:solidFill>
                  <a:srgbClr val="2F2967"/>
                </a:solidFill>
                <a:effectLst/>
                <a:uLnTx/>
                <a:uFillTx/>
                <a:latin typeface="Arial"/>
                <a:ea typeface="+mn-ea"/>
                <a:cs typeface="+mn-cs"/>
                <a:sym typeface="Arial"/>
              </a:rPr>
              <a:t>n</a:t>
            </a:r>
            <a:r>
              <a:rPr kumimoji="0" lang="en-GB" sz="2200" i="0" u="none" strike="noStrike" kern="0" cap="none" spc="0" normalizeH="0" baseline="0" noProof="0" dirty="0">
                <a:ln>
                  <a:noFill/>
                </a:ln>
                <a:solidFill>
                  <a:srgbClr val="2F2967"/>
                </a:solidFill>
                <a:effectLst/>
                <a:uLnTx/>
                <a:uFillTx/>
                <a:latin typeface="Arial"/>
                <a:ea typeface="+mn-ea"/>
                <a:cs typeface="+mn-cs"/>
                <a:sym typeface="Arial"/>
              </a:rPr>
              <a:t>)</a:t>
            </a:r>
            <a:r>
              <a:rPr kumimoji="0" lang="en-GB" sz="2200" b="0" i="0" u="none" strike="noStrike" kern="0" cap="none" spc="0" normalizeH="0" baseline="0" noProof="0" dirty="0">
                <a:ln>
                  <a:noFill/>
                </a:ln>
                <a:solidFill>
                  <a:srgbClr val="2F2967"/>
                </a:solidFill>
                <a:effectLst/>
                <a:uLnTx/>
                <a:uFillTx/>
                <a:latin typeface="Arial"/>
                <a:ea typeface="+mn-ea"/>
                <a:cs typeface="+mn-cs"/>
                <a:sym typeface="Arial"/>
              </a:rPr>
              <a:t> then the number of ways of splitting the train is </a:t>
            </a:r>
            <a:r>
              <a:rPr kumimoji="0" lang="en-GB" sz="2200" b="1" i="0" u="none" strike="noStrike" kern="0" cap="none" spc="0" normalizeH="0" baseline="0" noProof="0" dirty="0">
                <a:ln>
                  <a:noFill/>
                </a:ln>
                <a:solidFill>
                  <a:srgbClr val="2F2967"/>
                </a:solidFill>
                <a:effectLst/>
                <a:uLnTx/>
                <a:uFillTx/>
                <a:latin typeface="Arial"/>
                <a:ea typeface="+mn-ea"/>
                <a:cs typeface="+mn-cs"/>
                <a:sym typeface="Arial"/>
              </a:rPr>
              <a:t>n – 1 </a:t>
            </a:r>
            <a:r>
              <a:rPr kumimoji="0" lang="en-GB" sz="2200" b="0" i="0" u="none" strike="noStrike" kern="0" cap="none" spc="0" normalizeH="0" baseline="0" noProof="0" dirty="0">
                <a:ln>
                  <a:noFill/>
                </a:ln>
                <a:solidFill>
                  <a:srgbClr val="2F2967"/>
                </a:solidFill>
                <a:effectLst/>
                <a:uLnTx/>
                <a:uFillTx/>
                <a:latin typeface="Arial"/>
                <a:ea typeface="+mn-ea"/>
                <a:cs typeface="+mn-cs"/>
                <a:sym typeface="Arial"/>
              </a:rPr>
              <a:t>(the </a:t>
            </a:r>
            <a:r>
              <a:rPr kumimoji="0" lang="en-GB" sz="2200" b="1" i="0" u="none" strike="noStrike" kern="0" cap="none" spc="0" normalizeH="0" baseline="0" noProof="0" dirty="0">
                <a:ln>
                  <a:noFill/>
                </a:ln>
                <a:solidFill>
                  <a:srgbClr val="2F2967"/>
                </a:solidFill>
                <a:effectLst/>
                <a:uLnTx/>
                <a:uFillTx/>
                <a:latin typeface="Arial"/>
                <a:ea typeface="+mn-ea"/>
                <a:cs typeface="+mn-cs"/>
                <a:sym typeface="Arial"/>
              </a:rPr>
              <a:t>– 1</a:t>
            </a:r>
            <a:r>
              <a:rPr kumimoji="0" lang="en-GB" sz="2200" b="0" i="0" u="none" strike="noStrike" kern="0" cap="none" spc="0" normalizeH="0" baseline="0" noProof="0" dirty="0">
                <a:ln>
                  <a:noFill/>
                </a:ln>
                <a:solidFill>
                  <a:srgbClr val="2F2967"/>
                </a:solidFill>
                <a:effectLst/>
                <a:uLnTx/>
                <a:uFillTx/>
                <a:latin typeface="Arial"/>
                <a:ea typeface="+mn-ea"/>
                <a:cs typeface="+mn-cs"/>
                <a:sym typeface="Arial"/>
              </a:rPr>
              <a:t> is the one carriage you have to have on one side). </a:t>
            </a:r>
          </a:p>
        </p:txBody>
      </p:sp>
      <p:grpSp>
        <p:nvGrpSpPr>
          <p:cNvPr id="6" name="Group 5">
            <a:extLst>
              <a:ext uri="{FF2B5EF4-FFF2-40B4-BE49-F238E27FC236}">
                <a16:creationId xmlns:a16="http://schemas.microsoft.com/office/drawing/2014/main" id="{CC188A10-2126-CDD4-A127-99EBEBE85EF0}"/>
              </a:ext>
            </a:extLst>
          </p:cNvPr>
          <p:cNvGrpSpPr/>
          <p:nvPr/>
        </p:nvGrpSpPr>
        <p:grpSpPr>
          <a:xfrm>
            <a:off x="1183351" y="1246698"/>
            <a:ext cx="6777298" cy="881069"/>
            <a:chOff x="351359" y="4065427"/>
            <a:chExt cx="2948993" cy="383378"/>
          </a:xfrm>
        </p:grpSpPr>
        <p:pic>
          <p:nvPicPr>
            <p:cNvPr id="8" name="Picture 7" descr="A green square with blue border&#10;&#10;Description automatically generated">
              <a:extLst>
                <a:ext uri="{FF2B5EF4-FFF2-40B4-BE49-F238E27FC236}">
                  <a16:creationId xmlns:a16="http://schemas.microsoft.com/office/drawing/2014/main" id="{CF75E569-49A0-7A85-7AAF-63A24104FB58}"/>
                </a:ext>
              </a:extLst>
            </p:cNvPr>
            <p:cNvPicPr>
              <a:picLocks noChangeAspect="1"/>
            </p:cNvPicPr>
            <p:nvPr/>
          </p:nvPicPr>
          <p:blipFill>
            <a:blip r:embed="rId4"/>
            <a:stretch>
              <a:fillRect/>
            </a:stretch>
          </p:blipFill>
          <p:spPr>
            <a:xfrm>
              <a:off x="1636537" y="4065431"/>
              <a:ext cx="383373" cy="383373"/>
            </a:xfrm>
            <a:prstGeom prst="rect">
              <a:avLst/>
            </a:prstGeom>
            <a:ln>
              <a:solidFill>
                <a:srgbClr val="2C2B64"/>
              </a:solidFill>
            </a:ln>
          </p:spPr>
        </p:pic>
        <p:pic>
          <p:nvPicPr>
            <p:cNvPr id="10" name="Picture 9" descr="A blue square with black border&#10;&#10;Description automatically generated">
              <a:extLst>
                <a:ext uri="{FF2B5EF4-FFF2-40B4-BE49-F238E27FC236}">
                  <a16:creationId xmlns:a16="http://schemas.microsoft.com/office/drawing/2014/main" id="{53BFB1B6-F1D0-3B94-ABCC-E011B74D5C53}"/>
                </a:ext>
              </a:extLst>
            </p:cNvPr>
            <p:cNvPicPr>
              <a:picLocks noChangeAspect="1"/>
            </p:cNvPicPr>
            <p:nvPr/>
          </p:nvPicPr>
          <p:blipFill>
            <a:blip r:embed="rId5"/>
            <a:stretch>
              <a:fillRect/>
            </a:stretch>
          </p:blipFill>
          <p:spPr>
            <a:xfrm>
              <a:off x="2063351" y="4065428"/>
              <a:ext cx="383373" cy="383373"/>
            </a:xfrm>
            <a:prstGeom prst="rect">
              <a:avLst/>
            </a:prstGeom>
            <a:ln>
              <a:solidFill>
                <a:srgbClr val="2C2B64"/>
              </a:solidFill>
            </a:ln>
          </p:spPr>
        </p:pic>
        <p:pic>
          <p:nvPicPr>
            <p:cNvPr id="13" name="Picture 12" descr="A purple square with black border&#10;&#10;Description automatically generated">
              <a:extLst>
                <a:ext uri="{FF2B5EF4-FFF2-40B4-BE49-F238E27FC236}">
                  <a16:creationId xmlns:a16="http://schemas.microsoft.com/office/drawing/2014/main" id="{638E1110-0B37-0039-1445-9E4926830AA9}"/>
                </a:ext>
              </a:extLst>
            </p:cNvPr>
            <p:cNvPicPr>
              <a:picLocks noChangeAspect="1"/>
            </p:cNvPicPr>
            <p:nvPr/>
          </p:nvPicPr>
          <p:blipFill>
            <a:blip r:embed="rId6"/>
            <a:stretch>
              <a:fillRect/>
            </a:stretch>
          </p:blipFill>
          <p:spPr>
            <a:xfrm>
              <a:off x="2916979" y="4065427"/>
              <a:ext cx="383373" cy="383373"/>
            </a:xfrm>
            <a:prstGeom prst="rect">
              <a:avLst/>
            </a:prstGeom>
            <a:ln>
              <a:solidFill>
                <a:srgbClr val="2C2B64"/>
              </a:solidFill>
            </a:ln>
          </p:spPr>
        </p:pic>
        <p:pic>
          <p:nvPicPr>
            <p:cNvPr id="14" name="Picture 13" descr="A yellow square with blue border&#10;&#10;Description automatically generated">
              <a:extLst>
                <a:ext uri="{FF2B5EF4-FFF2-40B4-BE49-F238E27FC236}">
                  <a16:creationId xmlns:a16="http://schemas.microsoft.com/office/drawing/2014/main" id="{B034E1A3-D8B8-90F0-44F6-1BD1DAED6D7F}"/>
                </a:ext>
              </a:extLst>
            </p:cNvPr>
            <p:cNvPicPr>
              <a:picLocks noChangeAspect="1"/>
            </p:cNvPicPr>
            <p:nvPr/>
          </p:nvPicPr>
          <p:blipFill>
            <a:blip r:embed="rId7"/>
            <a:stretch>
              <a:fillRect/>
            </a:stretch>
          </p:blipFill>
          <p:spPr>
            <a:xfrm>
              <a:off x="1209723" y="4065432"/>
              <a:ext cx="383373" cy="383373"/>
            </a:xfrm>
            <a:prstGeom prst="rect">
              <a:avLst/>
            </a:prstGeom>
            <a:ln>
              <a:solidFill>
                <a:srgbClr val="2C2B64"/>
              </a:solidFill>
            </a:ln>
          </p:spPr>
        </p:pic>
        <p:pic>
          <p:nvPicPr>
            <p:cNvPr id="18" name="Picture 17" descr="A blue square with black border&#10;&#10;Description automatically generated">
              <a:extLst>
                <a:ext uri="{FF2B5EF4-FFF2-40B4-BE49-F238E27FC236}">
                  <a16:creationId xmlns:a16="http://schemas.microsoft.com/office/drawing/2014/main" id="{12CD2971-8042-FC7C-2EB1-4B0E43573D1B}"/>
                </a:ext>
              </a:extLst>
            </p:cNvPr>
            <p:cNvPicPr>
              <a:picLocks noChangeAspect="1"/>
            </p:cNvPicPr>
            <p:nvPr/>
          </p:nvPicPr>
          <p:blipFill>
            <a:blip r:embed="rId8"/>
            <a:stretch>
              <a:fillRect/>
            </a:stretch>
          </p:blipFill>
          <p:spPr>
            <a:xfrm>
              <a:off x="2490670" y="4065427"/>
              <a:ext cx="383373" cy="383373"/>
            </a:xfrm>
            <a:prstGeom prst="rect">
              <a:avLst/>
            </a:prstGeom>
            <a:ln>
              <a:solidFill>
                <a:srgbClr val="2C2B64"/>
              </a:solidFill>
            </a:ln>
          </p:spPr>
        </p:pic>
        <p:pic>
          <p:nvPicPr>
            <p:cNvPr id="19" name="Picture 18" descr="A red square with blue border&#10;&#10;Description automatically generated">
              <a:extLst>
                <a:ext uri="{FF2B5EF4-FFF2-40B4-BE49-F238E27FC236}">
                  <a16:creationId xmlns:a16="http://schemas.microsoft.com/office/drawing/2014/main" id="{8DBD2CDE-3BA4-9417-197E-125BF3295B36}"/>
                </a:ext>
              </a:extLst>
            </p:cNvPr>
            <p:cNvPicPr>
              <a:picLocks noChangeAspect="1"/>
            </p:cNvPicPr>
            <p:nvPr/>
          </p:nvPicPr>
          <p:blipFill>
            <a:blip r:embed="rId9"/>
            <a:stretch>
              <a:fillRect/>
            </a:stretch>
          </p:blipFill>
          <p:spPr>
            <a:xfrm>
              <a:off x="351359" y="4065432"/>
              <a:ext cx="383373" cy="383373"/>
            </a:xfrm>
            <a:prstGeom prst="rect">
              <a:avLst/>
            </a:prstGeom>
            <a:ln>
              <a:solidFill>
                <a:srgbClr val="2C2B64"/>
              </a:solidFill>
            </a:ln>
          </p:spPr>
        </p:pic>
        <p:pic>
          <p:nvPicPr>
            <p:cNvPr id="20" name="Picture 19" descr="A orange square with blue border&#10;&#10;Description automatically generated">
              <a:extLst>
                <a:ext uri="{FF2B5EF4-FFF2-40B4-BE49-F238E27FC236}">
                  <a16:creationId xmlns:a16="http://schemas.microsoft.com/office/drawing/2014/main" id="{809CEC36-CD26-9B00-A650-61C445B066B2}"/>
                </a:ext>
              </a:extLst>
            </p:cNvPr>
            <p:cNvPicPr>
              <a:picLocks noChangeAspect="1"/>
            </p:cNvPicPr>
            <p:nvPr/>
          </p:nvPicPr>
          <p:blipFill>
            <a:blip r:embed="rId10"/>
            <a:stretch>
              <a:fillRect/>
            </a:stretch>
          </p:blipFill>
          <p:spPr>
            <a:xfrm>
              <a:off x="780541" y="4065432"/>
              <a:ext cx="383373" cy="383373"/>
            </a:xfrm>
            <a:prstGeom prst="rect">
              <a:avLst/>
            </a:prstGeom>
            <a:ln>
              <a:solidFill>
                <a:srgbClr val="2C2B64"/>
              </a:solidFill>
            </a:ln>
          </p:spPr>
        </p:pic>
      </p:grpSp>
    </p:spTree>
    <p:extLst>
      <p:ext uri="{BB962C8B-B14F-4D97-AF65-F5344CB8AC3E}">
        <p14:creationId xmlns:p14="http://schemas.microsoft.com/office/powerpoint/2010/main" val="18722221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1000"/>
                                        <p:tgtEl>
                                          <p:spTgt spid="6"/>
                                        </p:tgtEl>
                                      </p:cBhvr>
                                    </p:animEffect>
                                  </p:childTnLst>
                                </p:cTn>
                              </p:par>
                            </p:childTnLst>
                          </p:cTn>
                        </p:par>
                        <p:par>
                          <p:cTn id="8" fill="hold">
                            <p:stCondLst>
                              <p:cond delay="1000"/>
                            </p:stCondLst>
                            <p:childTnLst>
                              <p:par>
                                <p:cTn id="9" presetID="22" presetClass="entr" presetSubtype="8" fill="hold" nodeType="afterEffect">
                                  <p:stCondLst>
                                    <p:cond delay="0"/>
                                  </p:stCondLst>
                                  <p:childTnLst>
                                    <p:set>
                                      <p:cBhvr>
                                        <p:cTn id="10" dur="1" fill="hold">
                                          <p:stCondLst>
                                            <p:cond delay="0"/>
                                          </p:stCondLst>
                                        </p:cTn>
                                        <p:tgtEl>
                                          <p:spTgt spid="9">
                                            <p:txEl>
                                              <p:pRg st="0" end="0"/>
                                            </p:txEl>
                                          </p:spTgt>
                                        </p:tgtEl>
                                        <p:attrNameLst>
                                          <p:attrName>style.visibility</p:attrName>
                                        </p:attrNameLst>
                                      </p:cBhvr>
                                      <p:to>
                                        <p:strVal val="visible"/>
                                      </p:to>
                                    </p:set>
                                    <p:animEffect transition="in" filter="wipe(left)">
                                      <p:cBhvr>
                                        <p:cTn id="11" dur="500"/>
                                        <p:tgtEl>
                                          <p:spTgt spid="9">
                                            <p:txEl>
                                              <p:pRg st="0" end="0"/>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8" fill="hold" nodeType="clickEffect">
                                  <p:stCondLst>
                                    <p:cond delay="0"/>
                                  </p:stCondLst>
                                  <p:childTnLst>
                                    <p:set>
                                      <p:cBhvr>
                                        <p:cTn id="15" dur="1" fill="hold">
                                          <p:stCondLst>
                                            <p:cond delay="0"/>
                                          </p:stCondLst>
                                        </p:cTn>
                                        <p:tgtEl>
                                          <p:spTgt spid="9">
                                            <p:txEl>
                                              <p:pRg st="1" end="1"/>
                                            </p:txEl>
                                          </p:spTgt>
                                        </p:tgtEl>
                                        <p:attrNameLst>
                                          <p:attrName>style.visibility</p:attrName>
                                        </p:attrNameLst>
                                      </p:cBhvr>
                                      <p:to>
                                        <p:strVal val="visible"/>
                                      </p:to>
                                    </p:set>
                                    <p:animEffect transition="in" filter="wipe(left)">
                                      <p:cBhvr>
                                        <p:cTn id="16" dur="500"/>
                                        <p:tgtEl>
                                          <p:spTgt spid="9">
                                            <p:txEl>
                                              <p:pRg st="1" end="1"/>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8" fill="hold" nodeType="clickEffect">
                                  <p:stCondLst>
                                    <p:cond delay="0"/>
                                  </p:stCondLst>
                                  <p:childTnLst>
                                    <p:set>
                                      <p:cBhvr>
                                        <p:cTn id="20" dur="1" fill="hold">
                                          <p:stCondLst>
                                            <p:cond delay="0"/>
                                          </p:stCondLst>
                                        </p:cTn>
                                        <p:tgtEl>
                                          <p:spTgt spid="9">
                                            <p:txEl>
                                              <p:pRg st="2" end="2"/>
                                            </p:txEl>
                                          </p:spTgt>
                                        </p:tgtEl>
                                        <p:attrNameLst>
                                          <p:attrName>style.visibility</p:attrName>
                                        </p:attrNameLst>
                                      </p:cBhvr>
                                      <p:to>
                                        <p:strVal val="visible"/>
                                      </p:to>
                                    </p:set>
                                    <p:animEffect transition="in" filter="wipe(left)">
                                      <p:cBhvr>
                                        <p:cTn id="21" dur="500"/>
                                        <p:tgtEl>
                                          <p:spTgt spid="9">
                                            <p:txEl>
                                              <p:pRg st="2" end="2"/>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8" fill="hold" nodeType="clickEffect">
                                  <p:stCondLst>
                                    <p:cond delay="0"/>
                                  </p:stCondLst>
                                  <p:childTnLst>
                                    <p:set>
                                      <p:cBhvr>
                                        <p:cTn id="25" dur="1" fill="hold">
                                          <p:stCondLst>
                                            <p:cond delay="0"/>
                                          </p:stCondLst>
                                        </p:cTn>
                                        <p:tgtEl>
                                          <p:spTgt spid="9">
                                            <p:txEl>
                                              <p:pRg st="3" end="3"/>
                                            </p:txEl>
                                          </p:spTgt>
                                        </p:tgtEl>
                                        <p:attrNameLst>
                                          <p:attrName>style.visibility</p:attrName>
                                        </p:attrNameLst>
                                      </p:cBhvr>
                                      <p:to>
                                        <p:strVal val="visible"/>
                                      </p:to>
                                    </p:set>
                                    <p:animEffect transition="in" filter="wipe(left)">
                                      <p:cBhvr>
                                        <p:cTn id="26" dur="500"/>
                                        <p:tgtEl>
                                          <p:spTgt spid="9">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5BB98E"/>
        </a:solidFill>
        <a:effectLst/>
      </p:bgPr>
    </p:bg>
    <p:spTree>
      <p:nvGrpSpPr>
        <p:cNvPr id="1" name="Shape 54"/>
        <p:cNvGrpSpPr/>
        <p:nvPr/>
      </p:nvGrpSpPr>
      <p:grpSpPr>
        <a:xfrm>
          <a:off x="0" y="0"/>
          <a:ext cx="0" cy="0"/>
          <a:chOff x="0" y="0"/>
          <a:chExt cx="0" cy="0"/>
        </a:xfrm>
      </p:grpSpPr>
      <p:pic>
        <p:nvPicPr>
          <p:cNvPr id="10" name="Picture 9">
            <a:extLst>
              <a:ext uri="{FF2B5EF4-FFF2-40B4-BE49-F238E27FC236}">
                <a16:creationId xmlns:a16="http://schemas.microsoft.com/office/drawing/2014/main" id="{937804C4-D6EB-83F0-9672-594F17AD6B5E}"/>
              </a:ext>
            </a:extLst>
          </p:cNvPr>
          <p:cNvPicPr>
            <a:picLocks noChangeAspect="1"/>
          </p:cNvPicPr>
          <p:nvPr/>
        </p:nvPicPr>
        <p:blipFill>
          <a:blip r:embed="rId3"/>
          <a:stretch>
            <a:fillRect/>
          </a:stretch>
        </p:blipFill>
        <p:spPr>
          <a:xfrm>
            <a:off x="235607" y="6292365"/>
            <a:ext cx="7018633" cy="452702"/>
          </a:xfrm>
          <a:prstGeom prst="rect">
            <a:avLst/>
          </a:prstGeom>
        </p:spPr>
      </p:pic>
      <p:sp>
        <p:nvSpPr>
          <p:cNvPr id="3" name="Rectangle: Rounded Corners 2">
            <a:extLst>
              <a:ext uri="{FF2B5EF4-FFF2-40B4-BE49-F238E27FC236}">
                <a16:creationId xmlns:a16="http://schemas.microsoft.com/office/drawing/2014/main" id="{1DC1FBB4-599A-145A-9D1E-63B90677D438}"/>
              </a:ext>
            </a:extLst>
          </p:cNvPr>
          <p:cNvSpPr/>
          <p:nvPr/>
        </p:nvSpPr>
        <p:spPr>
          <a:xfrm>
            <a:off x="318977" y="335368"/>
            <a:ext cx="8496411" cy="693547"/>
          </a:xfrm>
          <a:prstGeom prst="roundRect">
            <a:avLst/>
          </a:prstGeom>
          <a:solidFill>
            <a:srgbClr val="F9DC4B"/>
          </a:solidFill>
          <a:ln w="28575">
            <a:solidFill>
              <a:srgbClr val="2C2B64"/>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lang="en-GB" sz="4000" b="1" dirty="0">
                <a:solidFill>
                  <a:srgbClr val="2F2967"/>
                </a:solidFill>
                <a:latin typeface="Arial"/>
              </a:rPr>
              <a:t>Review of Learning </a:t>
            </a:r>
          </a:p>
        </p:txBody>
      </p:sp>
      <p:pic>
        <p:nvPicPr>
          <p:cNvPr id="4" name="Picture 3" descr="A picture containing text, clipart&#10;&#10;Description automatically generated">
            <a:extLst>
              <a:ext uri="{FF2B5EF4-FFF2-40B4-BE49-F238E27FC236}">
                <a16:creationId xmlns:a16="http://schemas.microsoft.com/office/drawing/2014/main" id="{56DA12EC-9907-C539-2E0D-C173657668B6}"/>
              </a:ext>
            </a:extLst>
          </p:cNvPr>
          <p:cNvPicPr>
            <a:picLocks noChangeAspect="1"/>
          </p:cNvPicPr>
          <p:nvPr/>
        </p:nvPicPr>
        <p:blipFill>
          <a:blip r:embed="rId4"/>
          <a:stretch>
            <a:fillRect/>
          </a:stretch>
        </p:blipFill>
        <p:spPr>
          <a:xfrm>
            <a:off x="7379493" y="6211704"/>
            <a:ext cx="1685649" cy="568417"/>
          </a:xfrm>
          <a:prstGeom prst="rect">
            <a:avLst/>
          </a:prstGeom>
        </p:spPr>
      </p:pic>
      <p:sp>
        <p:nvSpPr>
          <p:cNvPr id="55" name="Rectangle: Rounded Corners 54">
            <a:extLst>
              <a:ext uri="{FF2B5EF4-FFF2-40B4-BE49-F238E27FC236}">
                <a16:creationId xmlns:a16="http://schemas.microsoft.com/office/drawing/2014/main" id="{647B86D3-2911-25A6-DAB5-992803094159}"/>
              </a:ext>
            </a:extLst>
          </p:cNvPr>
          <p:cNvSpPr/>
          <p:nvPr/>
        </p:nvSpPr>
        <p:spPr>
          <a:xfrm>
            <a:off x="318977" y="1139470"/>
            <a:ext cx="8496411" cy="869322"/>
          </a:xfrm>
          <a:prstGeom prst="roundRect">
            <a:avLst>
              <a:gd name="adj" fmla="val 14009"/>
            </a:avLst>
          </a:prstGeom>
          <a:solidFill>
            <a:schemeClr val="bg1"/>
          </a:solidFill>
          <a:ln w="28575">
            <a:solidFill>
              <a:srgbClr val="2C2B64"/>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L="0" marR="0" lvl="0" indent="0" algn="ctr" defTabSz="914400" rtl="0" eaLnBrk="1" fontAlgn="auto" latinLnBrk="0" hangingPunct="1">
              <a:lnSpc>
                <a:spcPct val="100000"/>
              </a:lnSpc>
              <a:spcBef>
                <a:spcPts val="0"/>
              </a:spcBef>
              <a:spcAft>
                <a:spcPts val="600"/>
              </a:spcAft>
              <a:buClr>
                <a:srgbClr val="000000"/>
              </a:buClr>
              <a:buSzTx/>
              <a:buFont typeface="Arial"/>
              <a:buNone/>
              <a:tabLst/>
              <a:defRPr/>
            </a:pPr>
            <a:r>
              <a:rPr kumimoji="0" lang="en-GB" sz="2400" b="0" i="0" u="none" strike="noStrike" kern="0" cap="none" spc="0" normalizeH="0" baseline="0" noProof="0" dirty="0">
                <a:ln>
                  <a:noFill/>
                </a:ln>
                <a:solidFill>
                  <a:srgbClr val="2F2967"/>
                </a:solidFill>
                <a:effectLst/>
                <a:uLnTx/>
                <a:uFillTx/>
                <a:latin typeface="Arial"/>
                <a:ea typeface="+mn-ea"/>
                <a:cs typeface="+mn-cs"/>
                <a:sym typeface="Arial"/>
              </a:rPr>
              <a:t>How many ways would there be to split a train with these number of carriages?</a:t>
            </a:r>
          </a:p>
          <a:p>
            <a:pPr marL="285750" marR="0" lvl="0" indent="-285750" algn="l" defTabSz="914400" rtl="0" eaLnBrk="1" fontAlgn="auto" latinLnBrk="0" hangingPunct="1">
              <a:lnSpc>
                <a:spcPct val="100000"/>
              </a:lnSpc>
              <a:spcBef>
                <a:spcPts val="0"/>
              </a:spcBef>
              <a:spcAft>
                <a:spcPts val="600"/>
              </a:spcAft>
              <a:buClr>
                <a:srgbClr val="2C2B64"/>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2F2967"/>
              </a:solidFill>
              <a:effectLst/>
              <a:uLnTx/>
              <a:uFillTx/>
              <a:latin typeface="Arial"/>
              <a:ea typeface="+mn-ea"/>
              <a:cs typeface="+mn-cs"/>
              <a:sym typeface="Arial"/>
            </a:endParaRPr>
          </a:p>
        </p:txBody>
      </p:sp>
      <p:sp>
        <p:nvSpPr>
          <p:cNvPr id="2" name="Rectangle: Rounded Corners 1">
            <a:extLst>
              <a:ext uri="{FF2B5EF4-FFF2-40B4-BE49-F238E27FC236}">
                <a16:creationId xmlns:a16="http://schemas.microsoft.com/office/drawing/2014/main" id="{3DE8F04F-110D-5519-B3E4-0402F93D9FCB}"/>
              </a:ext>
            </a:extLst>
          </p:cNvPr>
          <p:cNvSpPr/>
          <p:nvPr/>
        </p:nvSpPr>
        <p:spPr>
          <a:xfrm>
            <a:off x="1085223" y="2372304"/>
            <a:ext cx="1024932" cy="864158"/>
          </a:xfrm>
          <a:prstGeom prst="roundRect">
            <a:avLst/>
          </a:prstGeom>
          <a:solidFill>
            <a:srgbClr val="0070C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4000" dirty="0">
                <a:solidFill>
                  <a:schemeClr val="bg1"/>
                </a:solidFill>
              </a:rPr>
              <a:t>10</a:t>
            </a:r>
          </a:p>
        </p:txBody>
      </p:sp>
      <p:sp>
        <p:nvSpPr>
          <p:cNvPr id="5" name="Rectangle: Rounded Corners 4">
            <a:extLst>
              <a:ext uri="{FF2B5EF4-FFF2-40B4-BE49-F238E27FC236}">
                <a16:creationId xmlns:a16="http://schemas.microsoft.com/office/drawing/2014/main" id="{FC44B875-F2F8-9203-03FF-E61637CE388F}"/>
              </a:ext>
            </a:extLst>
          </p:cNvPr>
          <p:cNvSpPr/>
          <p:nvPr/>
        </p:nvSpPr>
        <p:spPr>
          <a:xfrm>
            <a:off x="2845359" y="2372304"/>
            <a:ext cx="1024932" cy="864158"/>
          </a:xfrm>
          <a:prstGeom prst="roundRect">
            <a:avLst/>
          </a:prstGeom>
          <a:solidFill>
            <a:srgbClr val="0070C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4000" dirty="0">
                <a:solidFill>
                  <a:schemeClr val="bg1"/>
                </a:solidFill>
              </a:rPr>
              <a:t>3</a:t>
            </a:r>
          </a:p>
        </p:txBody>
      </p:sp>
      <p:sp>
        <p:nvSpPr>
          <p:cNvPr id="7" name="Rectangle: Rounded Corners 6">
            <a:extLst>
              <a:ext uri="{FF2B5EF4-FFF2-40B4-BE49-F238E27FC236}">
                <a16:creationId xmlns:a16="http://schemas.microsoft.com/office/drawing/2014/main" id="{86F7A58A-62FE-925B-E1DB-C79C1842E6D8}"/>
              </a:ext>
            </a:extLst>
          </p:cNvPr>
          <p:cNvSpPr/>
          <p:nvPr/>
        </p:nvSpPr>
        <p:spPr>
          <a:xfrm>
            <a:off x="4945465" y="2372304"/>
            <a:ext cx="1024932" cy="864158"/>
          </a:xfrm>
          <a:prstGeom prst="roundRect">
            <a:avLst/>
          </a:prstGeom>
          <a:solidFill>
            <a:srgbClr val="0070C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4000" dirty="0">
                <a:solidFill>
                  <a:schemeClr val="bg1"/>
                </a:solidFill>
              </a:rPr>
              <a:t>9</a:t>
            </a:r>
          </a:p>
        </p:txBody>
      </p:sp>
      <p:sp>
        <p:nvSpPr>
          <p:cNvPr id="8" name="Rectangle: Rounded Corners 7">
            <a:extLst>
              <a:ext uri="{FF2B5EF4-FFF2-40B4-BE49-F238E27FC236}">
                <a16:creationId xmlns:a16="http://schemas.microsoft.com/office/drawing/2014/main" id="{9AC1406E-9D34-E766-3758-DFAFD7CEC79D}"/>
              </a:ext>
            </a:extLst>
          </p:cNvPr>
          <p:cNvSpPr/>
          <p:nvPr/>
        </p:nvSpPr>
        <p:spPr>
          <a:xfrm>
            <a:off x="6867027" y="2372304"/>
            <a:ext cx="1024932" cy="864158"/>
          </a:xfrm>
          <a:prstGeom prst="roundRect">
            <a:avLst/>
          </a:prstGeom>
          <a:solidFill>
            <a:srgbClr val="0070C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4000" dirty="0">
                <a:solidFill>
                  <a:schemeClr val="bg1"/>
                </a:solidFill>
              </a:rPr>
              <a:t>14</a:t>
            </a:r>
          </a:p>
        </p:txBody>
      </p:sp>
      <p:sp>
        <p:nvSpPr>
          <p:cNvPr id="12" name="Rectangle: Rounded Corners 11">
            <a:extLst>
              <a:ext uri="{FF2B5EF4-FFF2-40B4-BE49-F238E27FC236}">
                <a16:creationId xmlns:a16="http://schemas.microsoft.com/office/drawing/2014/main" id="{D1C2C515-E746-E7CA-619B-09EE82E99A1F}"/>
              </a:ext>
            </a:extLst>
          </p:cNvPr>
          <p:cNvSpPr/>
          <p:nvPr/>
        </p:nvSpPr>
        <p:spPr>
          <a:xfrm>
            <a:off x="1715088" y="3583613"/>
            <a:ext cx="1024932" cy="864158"/>
          </a:xfrm>
          <a:prstGeom prst="roundRect">
            <a:avLst/>
          </a:prstGeom>
          <a:solidFill>
            <a:srgbClr val="F7DC4A"/>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4000" dirty="0">
                <a:solidFill>
                  <a:srgbClr val="2C2B64"/>
                </a:solidFill>
              </a:rPr>
              <a:t>18</a:t>
            </a:r>
          </a:p>
        </p:txBody>
      </p:sp>
      <p:sp>
        <p:nvSpPr>
          <p:cNvPr id="13" name="Rectangle: Rounded Corners 12">
            <a:extLst>
              <a:ext uri="{FF2B5EF4-FFF2-40B4-BE49-F238E27FC236}">
                <a16:creationId xmlns:a16="http://schemas.microsoft.com/office/drawing/2014/main" id="{367ACE64-9C04-AA65-187A-63AF9D78CBD1}"/>
              </a:ext>
            </a:extLst>
          </p:cNvPr>
          <p:cNvSpPr/>
          <p:nvPr/>
        </p:nvSpPr>
        <p:spPr>
          <a:xfrm>
            <a:off x="3931589" y="3583613"/>
            <a:ext cx="1024932" cy="864158"/>
          </a:xfrm>
          <a:prstGeom prst="roundRect">
            <a:avLst/>
          </a:prstGeom>
          <a:solidFill>
            <a:srgbClr val="F7DC4A"/>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4000" dirty="0">
                <a:solidFill>
                  <a:srgbClr val="2C2B64"/>
                </a:solidFill>
              </a:rPr>
              <a:t>20</a:t>
            </a:r>
          </a:p>
        </p:txBody>
      </p:sp>
      <p:sp>
        <p:nvSpPr>
          <p:cNvPr id="14" name="Rectangle: Rounded Corners 13">
            <a:extLst>
              <a:ext uri="{FF2B5EF4-FFF2-40B4-BE49-F238E27FC236}">
                <a16:creationId xmlns:a16="http://schemas.microsoft.com/office/drawing/2014/main" id="{3533BDE3-7CBA-041F-5997-3C5E35F689FC}"/>
              </a:ext>
            </a:extLst>
          </p:cNvPr>
          <p:cNvSpPr/>
          <p:nvPr/>
        </p:nvSpPr>
        <p:spPr>
          <a:xfrm>
            <a:off x="5970397" y="3583613"/>
            <a:ext cx="1024932" cy="864158"/>
          </a:xfrm>
          <a:prstGeom prst="roundRect">
            <a:avLst/>
          </a:prstGeom>
          <a:solidFill>
            <a:srgbClr val="F7DC4A"/>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4000" dirty="0">
                <a:solidFill>
                  <a:srgbClr val="2C2B64"/>
                </a:solidFill>
              </a:rPr>
              <a:t>11</a:t>
            </a:r>
          </a:p>
        </p:txBody>
      </p:sp>
      <p:sp>
        <p:nvSpPr>
          <p:cNvPr id="15" name="Rectangle: Rounded Corners 14">
            <a:extLst>
              <a:ext uri="{FF2B5EF4-FFF2-40B4-BE49-F238E27FC236}">
                <a16:creationId xmlns:a16="http://schemas.microsoft.com/office/drawing/2014/main" id="{C186CF7D-D69B-31E5-5279-22BD468BC72B}"/>
              </a:ext>
            </a:extLst>
          </p:cNvPr>
          <p:cNvSpPr/>
          <p:nvPr/>
        </p:nvSpPr>
        <p:spPr>
          <a:xfrm>
            <a:off x="744586" y="4981255"/>
            <a:ext cx="1024932" cy="864158"/>
          </a:xfrm>
          <a:prstGeom prst="roundRect">
            <a:avLst/>
          </a:prstGeom>
          <a:solidFill>
            <a:srgbClr val="FF66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4000" dirty="0">
                <a:solidFill>
                  <a:schemeClr val="bg1"/>
                </a:solidFill>
              </a:rPr>
              <a:t>30</a:t>
            </a:r>
          </a:p>
        </p:txBody>
      </p:sp>
      <p:sp>
        <p:nvSpPr>
          <p:cNvPr id="16" name="Rectangle: Rounded Corners 15">
            <a:extLst>
              <a:ext uri="{FF2B5EF4-FFF2-40B4-BE49-F238E27FC236}">
                <a16:creationId xmlns:a16="http://schemas.microsoft.com/office/drawing/2014/main" id="{3F0DC0F3-9842-3CA3-5966-E576D0F7F680}"/>
              </a:ext>
            </a:extLst>
          </p:cNvPr>
          <p:cNvSpPr/>
          <p:nvPr/>
        </p:nvSpPr>
        <p:spPr>
          <a:xfrm>
            <a:off x="2906657" y="4981255"/>
            <a:ext cx="1024932" cy="864158"/>
          </a:xfrm>
          <a:prstGeom prst="roundRect">
            <a:avLst/>
          </a:prstGeom>
          <a:solidFill>
            <a:srgbClr val="FF66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4000" dirty="0">
                <a:solidFill>
                  <a:schemeClr val="bg1"/>
                </a:solidFill>
              </a:rPr>
              <a:t>41</a:t>
            </a:r>
          </a:p>
        </p:txBody>
      </p:sp>
      <p:sp>
        <p:nvSpPr>
          <p:cNvPr id="17" name="Rectangle: Rounded Corners 16">
            <a:extLst>
              <a:ext uri="{FF2B5EF4-FFF2-40B4-BE49-F238E27FC236}">
                <a16:creationId xmlns:a16="http://schemas.microsoft.com/office/drawing/2014/main" id="{B4099B3E-1283-C46F-D248-20C4309233D0}"/>
              </a:ext>
            </a:extLst>
          </p:cNvPr>
          <p:cNvSpPr/>
          <p:nvPr/>
        </p:nvSpPr>
        <p:spPr>
          <a:xfrm>
            <a:off x="5139902" y="4981255"/>
            <a:ext cx="1024932" cy="864158"/>
          </a:xfrm>
          <a:prstGeom prst="roundRect">
            <a:avLst/>
          </a:prstGeom>
          <a:solidFill>
            <a:srgbClr val="FF66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4000" dirty="0">
                <a:solidFill>
                  <a:schemeClr val="bg1"/>
                </a:solidFill>
              </a:rPr>
              <a:t>57</a:t>
            </a:r>
          </a:p>
        </p:txBody>
      </p:sp>
      <p:sp>
        <p:nvSpPr>
          <p:cNvPr id="18" name="Rectangle: Rounded Corners 17">
            <a:extLst>
              <a:ext uri="{FF2B5EF4-FFF2-40B4-BE49-F238E27FC236}">
                <a16:creationId xmlns:a16="http://schemas.microsoft.com/office/drawing/2014/main" id="{A3A4D455-4002-5D16-E19A-43FDB137E66E}"/>
              </a:ext>
            </a:extLst>
          </p:cNvPr>
          <p:cNvSpPr/>
          <p:nvPr/>
        </p:nvSpPr>
        <p:spPr>
          <a:xfrm>
            <a:off x="7254240" y="4981255"/>
            <a:ext cx="1161424" cy="864158"/>
          </a:xfrm>
          <a:prstGeom prst="roundRect">
            <a:avLst/>
          </a:prstGeom>
          <a:solidFill>
            <a:srgbClr val="FF66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4000" dirty="0">
                <a:solidFill>
                  <a:schemeClr val="bg1"/>
                </a:solidFill>
              </a:rPr>
              <a:t>100</a:t>
            </a:r>
          </a:p>
        </p:txBody>
      </p:sp>
    </p:spTree>
    <p:extLst>
      <p:ext uri="{BB962C8B-B14F-4D97-AF65-F5344CB8AC3E}">
        <p14:creationId xmlns:p14="http://schemas.microsoft.com/office/powerpoint/2010/main" val="2060778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p:cTn id="15" dur="1000" fill="hold"/>
                                        <p:tgtEl>
                                          <p:spTgt spid="5"/>
                                        </p:tgtEl>
                                        <p:attrNameLst>
                                          <p:attrName>ppt_w</p:attrName>
                                        </p:attrNameLst>
                                      </p:cBhvr>
                                      <p:tavLst>
                                        <p:tav tm="0">
                                          <p:val>
                                            <p:fltVal val="0"/>
                                          </p:val>
                                        </p:tav>
                                        <p:tav tm="100000">
                                          <p:val>
                                            <p:strVal val="#ppt_w"/>
                                          </p:val>
                                        </p:tav>
                                      </p:tavLst>
                                    </p:anim>
                                    <p:anim calcmode="lin" valueType="num">
                                      <p:cBhvr>
                                        <p:cTn id="16" dur="1000" fill="hold"/>
                                        <p:tgtEl>
                                          <p:spTgt spid="5"/>
                                        </p:tgtEl>
                                        <p:attrNameLst>
                                          <p:attrName>ppt_h</p:attrName>
                                        </p:attrNameLst>
                                      </p:cBhvr>
                                      <p:tavLst>
                                        <p:tav tm="0">
                                          <p:val>
                                            <p:fltVal val="0"/>
                                          </p:val>
                                        </p:tav>
                                        <p:tav tm="100000">
                                          <p:val>
                                            <p:strVal val="#ppt_h"/>
                                          </p:val>
                                        </p:tav>
                                      </p:tavLst>
                                    </p:anim>
                                    <p:anim calcmode="lin" valueType="num">
                                      <p:cBhvr>
                                        <p:cTn id="17" dur="1000" fill="hold"/>
                                        <p:tgtEl>
                                          <p:spTgt spid="5"/>
                                        </p:tgtEl>
                                        <p:attrNameLst>
                                          <p:attrName>style.rotation</p:attrName>
                                        </p:attrNameLst>
                                      </p:cBhvr>
                                      <p:tavLst>
                                        <p:tav tm="0">
                                          <p:val>
                                            <p:fltVal val="90"/>
                                          </p:val>
                                        </p:tav>
                                        <p:tav tm="100000">
                                          <p:val>
                                            <p:fltVal val="0"/>
                                          </p:val>
                                        </p:tav>
                                      </p:tavLst>
                                    </p:anim>
                                    <p:animEffect transition="in" filter="fade">
                                      <p:cBhvr>
                                        <p:cTn id="18" dur="1000"/>
                                        <p:tgtEl>
                                          <p:spTgt spid="5"/>
                                        </p:tgtEl>
                                      </p:cBhvr>
                                    </p:animEffect>
                                  </p:childTnLst>
                                </p:cTn>
                              </p:par>
                            </p:childTnLst>
                          </p:cTn>
                        </p:par>
                      </p:childTnLst>
                    </p:cTn>
                  </p:par>
                  <p:par>
                    <p:cTn id="19" fill="hold">
                      <p:stCondLst>
                        <p:cond delay="indefinite"/>
                      </p:stCondLst>
                      <p:childTnLst>
                        <p:par>
                          <p:cTn id="20" fill="hold">
                            <p:stCondLst>
                              <p:cond delay="0"/>
                            </p:stCondLst>
                            <p:childTnLst>
                              <p:par>
                                <p:cTn id="21" presetID="31" presetClass="entr" presetSubtype="0" fill="hold" grpId="0" nodeType="clickEffect">
                                  <p:stCondLst>
                                    <p:cond delay="0"/>
                                  </p:stCondLst>
                                  <p:childTnLst>
                                    <p:set>
                                      <p:cBhvr>
                                        <p:cTn id="22" dur="1" fill="hold">
                                          <p:stCondLst>
                                            <p:cond delay="0"/>
                                          </p:stCondLst>
                                        </p:cTn>
                                        <p:tgtEl>
                                          <p:spTgt spid="7"/>
                                        </p:tgtEl>
                                        <p:attrNameLst>
                                          <p:attrName>style.visibility</p:attrName>
                                        </p:attrNameLst>
                                      </p:cBhvr>
                                      <p:to>
                                        <p:strVal val="visible"/>
                                      </p:to>
                                    </p:set>
                                    <p:anim calcmode="lin" valueType="num">
                                      <p:cBhvr>
                                        <p:cTn id="23" dur="1000" fill="hold"/>
                                        <p:tgtEl>
                                          <p:spTgt spid="7"/>
                                        </p:tgtEl>
                                        <p:attrNameLst>
                                          <p:attrName>ppt_w</p:attrName>
                                        </p:attrNameLst>
                                      </p:cBhvr>
                                      <p:tavLst>
                                        <p:tav tm="0">
                                          <p:val>
                                            <p:fltVal val="0"/>
                                          </p:val>
                                        </p:tav>
                                        <p:tav tm="100000">
                                          <p:val>
                                            <p:strVal val="#ppt_w"/>
                                          </p:val>
                                        </p:tav>
                                      </p:tavLst>
                                    </p:anim>
                                    <p:anim calcmode="lin" valueType="num">
                                      <p:cBhvr>
                                        <p:cTn id="24" dur="1000" fill="hold"/>
                                        <p:tgtEl>
                                          <p:spTgt spid="7"/>
                                        </p:tgtEl>
                                        <p:attrNameLst>
                                          <p:attrName>ppt_h</p:attrName>
                                        </p:attrNameLst>
                                      </p:cBhvr>
                                      <p:tavLst>
                                        <p:tav tm="0">
                                          <p:val>
                                            <p:fltVal val="0"/>
                                          </p:val>
                                        </p:tav>
                                        <p:tav tm="100000">
                                          <p:val>
                                            <p:strVal val="#ppt_h"/>
                                          </p:val>
                                        </p:tav>
                                      </p:tavLst>
                                    </p:anim>
                                    <p:anim calcmode="lin" valueType="num">
                                      <p:cBhvr>
                                        <p:cTn id="25" dur="1000" fill="hold"/>
                                        <p:tgtEl>
                                          <p:spTgt spid="7"/>
                                        </p:tgtEl>
                                        <p:attrNameLst>
                                          <p:attrName>style.rotation</p:attrName>
                                        </p:attrNameLst>
                                      </p:cBhvr>
                                      <p:tavLst>
                                        <p:tav tm="0">
                                          <p:val>
                                            <p:fltVal val="90"/>
                                          </p:val>
                                        </p:tav>
                                        <p:tav tm="100000">
                                          <p:val>
                                            <p:fltVal val="0"/>
                                          </p:val>
                                        </p:tav>
                                      </p:tavLst>
                                    </p:anim>
                                    <p:animEffect transition="in" filter="fade">
                                      <p:cBhvr>
                                        <p:cTn id="26" dur="1000"/>
                                        <p:tgtEl>
                                          <p:spTgt spid="7"/>
                                        </p:tgtEl>
                                      </p:cBhvr>
                                    </p:animEffect>
                                  </p:childTnLst>
                                </p:cTn>
                              </p:par>
                            </p:childTnLst>
                          </p:cTn>
                        </p:par>
                      </p:childTnLst>
                    </p:cTn>
                  </p:par>
                  <p:par>
                    <p:cTn id="27" fill="hold">
                      <p:stCondLst>
                        <p:cond delay="indefinite"/>
                      </p:stCondLst>
                      <p:childTnLst>
                        <p:par>
                          <p:cTn id="28" fill="hold">
                            <p:stCondLst>
                              <p:cond delay="0"/>
                            </p:stCondLst>
                            <p:childTnLst>
                              <p:par>
                                <p:cTn id="29" presetID="31" presetClass="entr" presetSubtype="0" fill="hold" grpId="0" nodeType="clickEffect">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cBhvr>
                                        <p:cTn id="31" dur="1000" fill="hold"/>
                                        <p:tgtEl>
                                          <p:spTgt spid="8"/>
                                        </p:tgtEl>
                                        <p:attrNameLst>
                                          <p:attrName>ppt_w</p:attrName>
                                        </p:attrNameLst>
                                      </p:cBhvr>
                                      <p:tavLst>
                                        <p:tav tm="0">
                                          <p:val>
                                            <p:fltVal val="0"/>
                                          </p:val>
                                        </p:tav>
                                        <p:tav tm="100000">
                                          <p:val>
                                            <p:strVal val="#ppt_w"/>
                                          </p:val>
                                        </p:tav>
                                      </p:tavLst>
                                    </p:anim>
                                    <p:anim calcmode="lin" valueType="num">
                                      <p:cBhvr>
                                        <p:cTn id="32" dur="1000" fill="hold"/>
                                        <p:tgtEl>
                                          <p:spTgt spid="8"/>
                                        </p:tgtEl>
                                        <p:attrNameLst>
                                          <p:attrName>ppt_h</p:attrName>
                                        </p:attrNameLst>
                                      </p:cBhvr>
                                      <p:tavLst>
                                        <p:tav tm="0">
                                          <p:val>
                                            <p:fltVal val="0"/>
                                          </p:val>
                                        </p:tav>
                                        <p:tav tm="100000">
                                          <p:val>
                                            <p:strVal val="#ppt_h"/>
                                          </p:val>
                                        </p:tav>
                                      </p:tavLst>
                                    </p:anim>
                                    <p:anim calcmode="lin" valueType="num">
                                      <p:cBhvr>
                                        <p:cTn id="33" dur="1000" fill="hold"/>
                                        <p:tgtEl>
                                          <p:spTgt spid="8"/>
                                        </p:tgtEl>
                                        <p:attrNameLst>
                                          <p:attrName>style.rotation</p:attrName>
                                        </p:attrNameLst>
                                      </p:cBhvr>
                                      <p:tavLst>
                                        <p:tav tm="0">
                                          <p:val>
                                            <p:fltVal val="90"/>
                                          </p:val>
                                        </p:tav>
                                        <p:tav tm="100000">
                                          <p:val>
                                            <p:fltVal val="0"/>
                                          </p:val>
                                        </p:tav>
                                      </p:tavLst>
                                    </p:anim>
                                    <p:animEffect transition="in" filter="fade">
                                      <p:cBhvr>
                                        <p:cTn id="34" dur="1000"/>
                                        <p:tgtEl>
                                          <p:spTgt spid="8"/>
                                        </p:tgtEl>
                                      </p:cBhvr>
                                    </p:animEffect>
                                  </p:childTnLst>
                                </p:cTn>
                              </p:par>
                            </p:childTnLst>
                          </p:cTn>
                        </p:par>
                      </p:childTnLst>
                    </p:cTn>
                  </p:par>
                  <p:par>
                    <p:cTn id="35" fill="hold">
                      <p:stCondLst>
                        <p:cond delay="indefinite"/>
                      </p:stCondLst>
                      <p:childTnLst>
                        <p:par>
                          <p:cTn id="36" fill="hold">
                            <p:stCondLst>
                              <p:cond delay="0"/>
                            </p:stCondLst>
                            <p:childTnLst>
                              <p:par>
                                <p:cTn id="37" presetID="31" presetClass="entr" presetSubtype="0" fill="hold" grpId="0" nodeType="clickEffect">
                                  <p:stCondLst>
                                    <p:cond delay="0"/>
                                  </p:stCondLst>
                                  <p:childTnLst>
                                    <p:set>
                                      <p:cBhvr>
                                        <p:cTn id="38" dur="1" fill="hold">
                                          <p:stCondLst>
                                            <p:cond delay="0"/>
                                          </p:stCondLst>
                                        </p:cTn>
                                        <p:tgtEl>
                                          <p:spTgt spid="12"/>
                                        </p:tgtEl>
                                        <p:attrNameLst>
                                          <p:attrName>style.visibility</p:attrName>
                                        </p:attrNameLst>
                                      </p:cBhvr>
                                      <p:to>
                                        <p:strVal val="visible"/>
                                      </p:to>
                                    </p:set>
                                    <p:anim calcmode="lin" valueType="num">
                                      <p:cBhvr>
                                        <p:cTn id="39" dur="1000" fill="hold"/>
                                        <p:tgtEl>
                                          <p:spTgt spid="12"/>
                                        </p:tgtEl>
                                        <p:attrNameLst>
                                          <p:attrName>ppt_w</p:attrName>
                                        </p:attrNameLst>
                                      </p:cBhvr>
                                      <p:tavLst>
                                        <p:tav tm="0">
                                          <p:val>
                                            <p:fltVal val="0"/>
                                          </p:val>
                                        </p:tav>
                                        <p:tav tm="100000">
                                          <p:val>
                                            <p:strVal val="#ppt_w"/>
                                          </p:val>
                                        </p:tav>
                                      </p:tavLst>
                                    </p:anim>
                                    <p:anim calcmode="lin" valueType="num">
                                      <p:cBhvr>
                                        <p:cTn id="40" dur="1000" fill="hold"/>
                                        <p:tgtEl>
                                          <p:spTgt spid="12"/>
                                        </p:tgtEl>
                                        <p:attrNameLst>
                                          <p:attrName>ppt_h</p:attrName>
                                        </p:attrNameLst>
                                      </p:cBhvr>
                                      <p:tavLst>
                                        <p:tav tm="0">
                                          <p:val>
                                            <p:fltVal val="0"/>
                                          </p:val>
                                        </p:tav>
                                        <p:tav tm="100000">
                                          <p:val>
                                            <p:strVal val="#ppt_h"/>
                                          </p:val>
                                        </p:tav>
                                      </p:tavLst>
                                    </p:anim>
                                    <p:anim calcmode="lin" valueType="num">
                                      <p:cBhvr>
                                        <p:cTn id="41" dur="1000" fill="hold"/>
                                        <p:tgtEl>
                                          <p:spTgt spid="12"/>
                                        </p:tgtEl>
                                        <p:attrNameLst>
                                          <p:attrName>style.rotation</p:attrName>
                                        </p:attrNameLst>
                                      </p:cBhvr>
                                      <p:tavLst>
                                        <p:tav tm="0">
                                          <p:val>
                                            <p:fltVal val="90"/>
                                          </p:val>
                                        </p:tav>
                                        <p:tav tm="100000">
                                          <p:val>
                                            <p:fltVal val="0"/>
                                          </p:val>
                                        </p:tav>
                                      </p:tavLst>
                                    </p:anim>
                                    <p:animEffect transition="in" filter="fade">
                                      <p:cBhvr>
                                        <p:cTn id="42" dur="1000"/>
                                        <p:tgtEl>
                                          <p:spTgt spid="12"/>
                                        </p:tgtEl>
                                      </p:cBhvr>
                                    </p:animEffect>
                                  </p:childTnLst>
                                </p:cTn>
                              </p:par>
                            </p:childTnLst>
                          </p:cTn>
                        </p:par>
                      </p:childTnLst>
                    </p:cTn>
                  </p:par>
                  <p:par>
                    <p:cTn id="43" fill="hold">
                      <p:stCondLst>
                        <p:cond delay="indefinite"/>
                      </p:stCondLst>
                      <p:childTnLst>
                        <p:par>
                          <p:cTn id="44" fill="hold">
                            <p:stCondLst>
                              <p:cond delay="0"/>
                            </p:stCondLst>
                            <p:childTnLst>
                              <p:par>
                                <p:cTn id="45" presetID="31" presetClass="entr" presetSubtype="0" fill="hold" grpId="0" nodeType="clickEffect">
                                  <p:stCondLst>
                                    <p:cond delay="0"/>
                                  </p:stCondLst>
                                  <p:childTnLst>
                                    <p:set>
                                      <p:cBhvr>
                                        <p:cTn id="46" dur="1" fill="hold">
                                          <p:stCondLst>
                                            <p:cond delay="0"/>
                                          </p:stCondLst>
                                        </p:cTn>
                                        <p:tgtEl>
                                          <p:spTgt spid="13"/>
                                        </p:tgtEl>
                                        <p:attrNameLst>
                                          <p:attrName>style.visibility</p:attrName>
                                        </p:attrNameLst>
                                      </p:cBhvr>
                                      <p:to>
                                        <p:strVal val="visible"/>
                                      </p:to>
                                    </p:set>
                                    <p:anim calcmode="lin" valueType="num">
                                      <p:cBhvr>
                                        <p:cTn id="47" dur="1000" fill="hold"/>
                                        <p:tgtEl>
                                          <p:spTgt spid="13"/>
                                        </p:tgtEl>
                                        <p:attrNameLst>
                                          <p:attrName>ppt_w</p:attrName>
                                        </p:attrNameLst>
                                      </p:cBhvr>
                                      <p:tavLst>
                                        <p:tav tm="0">
                                          <p:val>
                                            <p:fltVal val="0"/>
                                          </p:val>
                                        </p:tav>
                                        <p:tav tm="100000">
                                          <p:val>
                                            <p:strVal val="#ppt_w"/>
                                          </p:val>
                                        </p:tav>
                                      </p:tavLst>
                                    </p:anim>
                                    <p:anim calcmode="lin" valueType="num">
                                      <p:cBhvr>
                                        <p:cTn id="48" dur="1000" fill="hold"/>
                                        <p:tgtEl>
                                          <p:spTgt spid="13"/>
                                        </p:tgtEl>
                                        <p:attrNameLst>
                                          <p:attrName>ppt_h</p:attrName>
                                        </p:attrNameLst>
                                      </p:cBhvr>
                                      <p:tavLst>
                                        <p:tav tm="0">
                                          <p:val>
                                            <p:fltVal val="0"/>
                                          </p:val>
                                        </p:tav>
                                        <p:tav tm="100000">
                                          <p:val>
                                            <p:strVal val="#ppt_h"/>
                                          </p:val>
                                        </p:tav>
                                      </p:tavLst>
                                    </p:anim>
                                    <p:anim calcmode="lin" valueType="num">
                                      <p:cBhvr>
                                        <p:cTn id="49" dur="1000" fill="hold"/>
                                        <p:tgtEl>
                                          <p:spTgt spid="13"/>
                                        </p:tgtEl>
                                        <p:attrNameLst>
                                          <p:attrName>style.rotation</p:attrName>
                                        </p:attrNameLst>
                                      </p:cBhvr>
                                      <p:tavLst>
                                        <p:tav tm="0">
                                          <p:val>
                                            <p:fltVal val="90"/>
                                          </p:val>
                                        </p:tav>
                                        <p:tav tm="100000">
                                          <p:val>
                                            <p:fltVal val="0"/>
                                          </p:val>
                                        </p:tav>
                                      </p:tavLst>
                                    </p:anim>
                                    <p:animEffect transition="in" filter="fade">
                                      <p:cBhvr>
                                        <p:cTn id="50" dur="1000"/>
                                        <p:tgtEl>
                                          <p:spTgt spid="13"/>
                                        </p:tgtEl>
                                      </p:cBhvr>
                                    </p:animEffect>
                                  </p:childTnLst>
                                </p:cTn>
                              </p:par>
                            </p:childTnLst>
                          </p:cTn>
                        </p:par>
                      </p:childTnLst>
                    </p:cTn>
                  </p:par>
                  <p:par>
                    <p:cTn id="51" fill="hold">
                      <p:stCondLst>
                        <p:cond delay="indefinite"/>
                      </p:stCondLst>
                      <p:childTnLst>
                        <p:par>
                          <p:cTn id="52" fill="hold">
                            <p:stCondLst>
                              <p:cond delay="0"/>
                            </p:stCondLst>
                            <p:childTnLst>
                              <p:par>
                                <p:cTn id="53" presetID="31" presetClass="entr" presetSubtype="0" fill="hold" grpId="0" nodeType="clickEffect">
                                  <p:stCondLst>
                                    <p:cond delay="0"/>
                                  </p:stCondLst>
                                  <p:childTnLst>
                                    <p:set>
                                      <p:cBhvr>
                                        <p:cTn id="54" dur="1" fill="hold">
                                          <p:stCondLst>
                                            <p:cond delay="0"/>
                                          </p:stCondLst>
                                        </p:cTn>
                                        <p:tgtEl>
                                          <p:spTgt spid="14"/>
                                        </p:tgtEl>
                                        <p:attrNameLst>
                                          <p:attrName>style.visibility</p:attrName>
                                        </p:attrNameLst>
                                      </p:cBhvr>
                                      <p:to>
                                        <p:strVal val="visible"/>
                                      </p:to>
                                    </p:set>
                                    <p:anim calcmode="lin" valueType="num">
                                      <p:cBhvr>
                                        <p:cTn id="55" dur="1000" fill="hold"/>
                                        <p:tgtEl>
                                          <p:spTgt spid="14"/>
                                        </p:tgtEl>
                                        <p:attrNameLst>
                                          <p:attrName>ppt_w</p:attrName>
                                        </p:attrNameLst>
                                      </p:cBhvr>
                                      <p:tavLst>
                                        <p:tav tm="0">
                                          <p:val>
                                            <p:fltVal val="0"/>
                                          </p:val>
                                        </p:tav>
                                        <p:tav tm="100000">
                                          <p:val>
                                            <p:strVal val="#ppt_w"/>
                                          </p:val>
                                        </p:tav>
                                      </p:tavLst>
                                    </p:anim>
                                    <p:anim calcmode="lin" valueType="num">
                                      <p:cBhvr>
                                        <p:cTn id="56" dur="1000" fill="hold"/>
                                        <p:tgtEl>
                                          <p:spTgt spid="14"/>
                                        </p:tgtEl>
                                        <p:attrNameLst>
                                          <p:attrName>ppt_h</p:attrName>
                                        </p:attrNameLst>
                                      </p:cBhvr>
                                      <p:tavLst>
                                        <p:tav tm="0">
                                          <p:val>
                                            <p:fltVal val="0"/>
                                          </p:val>
                                        </p:tav>
                                        <p:tav tm="100000">
                                          <p:val>
                                            <p:strVal val="#ppt_h"/>
                                          </p:val>
                                        </p:tav>
                                      </p:tavLst>
                                    </p:anim>
                                    <p:anim calcmode="lin" valueType="num">
                                      <p:cBhvr>
                                        <p:cTn id="57" dur="1000" fill="hold"/>
                                        <p:tgtEl>
                                          <p:spTgt spid="14"/>
                                        </p:tgtEl>
                                        <p:attrNameLst>
                                          <p:attrName>style.rotation</p:attrName>
                                        </p:attrNameLst>
                                      </p:cBhvr>
                                      <p:tavLst>
                                        <p:tav tm="0">
                                          <p:val>
                                            <p:fltVal val="90"/>
                                          </p:val>
                                        </p:tav>
                                        <p:tav tm="100000">
                                          <p:val>
                                            <p:fltVal val="0"/>
                                          </p:val>
                                        </p:tav>
                                      </p:tavLst>
                                    </p:anim>
                                    <p:animEffect transition="in" filter="fade">
                                      <p:cBhvr>
                                        <p:cTn id="58" dur="1000"/>
                                        <p:tgtEl>
                                          <p:spTgt spid="14"/>
                                        </p:tgtEl>
                                      </p:cBhvr>
                                    </p:animEffect>
                                  </p:childTnLst>
                                </p:cTn>
                              </p:par>
                            </p:childTnLst>
                          </p:cTn>
                        </p:par>
                      </p:childTnLst>
                    </p:cTn>
                  </p:par>
                  <p:par>
                    <p:cTn id="59" fill="hold">
                      <p:stCondLst>
                        <p:cond delay="indefinite"/>
                      </p:stCondLst>
                      <p:childTnLst>
                        <p:par>
                          <p:cTn id="60" fill="hold">
                            <p:stCondLst>
                              <p:cond delay="0"/>
                            </p:stCondLst>
                            <p:childTnLst>
                              <p:par>
                                <p:cTn id="61" presetID="31" presetClass="entr" presetSubtype="0" fill="hold" grpId="0" nodeType="clickEffect">
                                  <p:stCondLst>
                                    <p:cond delay="0"/>
                                  </p:stCondLst>
                                  <p:childTnLst>
                                    <p:set>
                                      <p:cBhvr>
                                        <p:cTn id="62" dur="1" fill="hold">
                                          <p:stCondLst>
                                            <p:cond delay="0"/>
                                          </p:stCondLst>
                                        </p:cTn>
                                        <p:tgtEl>
                                          <p:spTgt spid="15"/>
                                        </p:tgtEl>
                                        <p:attrNameLst>
                                          <p:attrName>style.visibility</p:attrName>
                                        </p:attrNameLst>
                                      </p:cBhvr>
                                      <p:to>
                                        <p:strVal val="visible"/>
                                      </p:to>
                                    </p:set>
                                    <p:anim calcmode="lin" valueType="num">
                                      <p:cBhvr>
                                        <p:cTn id="63" dur="1000" fill="hold"/>
                                        <p:tgtEl>
                                          <p:spTgt spid="15"/>
                                        </p:tgtEl>
                                        <p:attrNameLst>
                                          <p:attrName>ppt_w</p:attrName>
                                        </p:attrNameLst>
                                      </p:cBhvr>
                                      <p:tavLst>
                                        <p:tav tm="0">
                                          <p:val>
                                            <p:fltVal val="0"/>
                                          </p:val>
                                        </p:tav>
                                        <p:tav tm="100000">
                                          <p:val>
                                            <p:strVal val="#ppt_w"/>
                                          </p:val>
                                        </p:tav>
                                      </p:tavLst>
                                    </p:anim>
                                    <p:anim calcmode="lin" valueType="num">
                                      <p:cBhvr>
                                        <p:cTn id="64" dur="1000" fill="hold"/>
                                        <p:tgtEl>
                                          <p:spTgt spid="15"/>
                                        </p:tgtEl>
                                        <p:attrNameLst>
                                          <p:attrName>ppt_h</p:attrName>
                                        </p:attrNameLst>
                                      </p:cBhvr>
                                      <p:tavLst>
                                        <p:tav tm="0">
                                          <p:val>
                                            <p:fltVal val="0"/>
                                          </p:val>
                                        </p:tav>
                                        <p:tav tm="100000">
                                          <p:val>
                                            <p:strVal val="#ppt_h"/>
                                          </p:val>
                                        </p:tav>
                                      </p:tavLst>
                                    </p:anim>
                                    <p:anim calcmode="lin" valueType="num">
                                      <p:cBhvr>
                                        <p:cTn id="65" dur="1000" fill="hold"/>
                                        <p:tgtEl>
                                          <p:spTgt spid="15"/>
                                        </p:tgtEl>
                                        <p:attrNameLst>
                                          <p:attrName>style.rotation</p:attrName>
                                        </p:attrNameLst>
                                      </p:cBhvr>
                                      <p:tavLst>
                                        <p:tav tm="0">
                                          <p:val>
                                            <p:fltVal val="90"/>
                                          </p:val>
                                        </p:tav>
                                        <p:tav tm="100000">
                                          <p:val>
                                            <p:fltVal val="0"/>
                                          </p:val>
                                        </p:tav>
                                      </p:tavLst>
                                    </p:anim>
                                    <p:animEffect transition="in" filter="fade">
                                      <p:cBhvr>
                                        <p:cTn id="66" dur="1000"/>
                                        <p:tgtEl>
                                          <p:spTgt spid="15"/>
                                        </p:tgtEl>
                                      </p:cBhvr>
                                    </p:animEffect>
                                  </p:childTnLst>
                                </p:cTn>
                              </p:par>
                            </p:childTnLst>
                          </p:cTn>
                        </p:par>
                      </p:childTnLst>
                    </p:cTn>
                  </p:par>
                  <p:par>
                    <p:cTn id="67" fill="hold">
                      <p:stCondLst>
                        <p:cond delay="indefinite"/>
                      </p:stCondLst>
                      <p:childTnLst>
                        <p:par>
                          <p:cTn id="68" fill="hold">
                            <p:stCondLst>
                              <p:cond delay="0"/>
                            </p:stCondLst>
                            <p:childTnLst>
                              <p:par>
                                <p:cTn id="69" presetID="31" presetClass="entr" presetSubtype="0" fill="hold" grpId="0" nodeType="clickEffect">
                                  <p:stCondLst>
                                    <p:cond delay="0"/>
                                  </p:stCondLst>
                                  <p:childTnLst>
                                    <p:set>
                                      <p:cBhvr>
                                        <p:cTn id="70" dur="1" fill="hold">
                                          <p:stCondLst>
                                            <p:cond delay="0"/>
                                          </p:stCondLst>
                                        </p:cTn>
                                        <p:tgtEl>
                                          <p:spTgt spid="16"/>
                                        </p:tgtEl>
                                        <p:attrNameLst>
                                          <p:attrName>style.visibility</p:attrName>
                                        </p:attrNameLst>
                                      </p:cBhvr>
                                      <p:to>
                                        <p:strVal val="visible"/>
                                      </p:to>
                                    </p:set>
                                    <p:anim calcmode="lin" valueType="num">
                                      <p:cBhvr>
                                        <p:cTn id="71" dur="1000" fill="hold"/>
                                        <p:tgtEl>
                                          <p:spTgt spid="16"/>
                                        </p:tgtEl>
                                        <p:attrNameLst>
                                          <p:attrName>ppt_w</p:attrName>
                                        </p:attrNameLst>
                                      </p:cBhvr>
                                      <p:tavLst>
                                        <p:tav tm="0">
                                          <p:val>
                                            <p:fltVal val="0"/>
                                          </p:val>
                                        </p:tav>
                                        <p:tav tm="100000">
                                          <p:val>
                                            <p:strVal val="#ppt_w"/>
                                          </p:val>
                                        </p:tav>
                                      </p:tavLst>
                                    </p:anim>
                                    <p:anim calcmode="lin" valueType="num">
                                      <p:cBhvr>
                                        <p:cTn id="72" dur="1000" fill="hold"/>
                                        <p:tgtEl>
                                          <p:spTgt spid="16"/>
                                        </p:tgtEl>
                                        <p:attrNameLst>
                                          <p:attrName>ppt_h</p:attrName>
                                        </p:attrNameLst>
                                      </p:cBhvr>
                                      <p:tavLst>
                                        <p:tav tm="0">
                                          <p:val>
                                            <p:fltVal val="0"/>
                                          </p:val>
                                        </p:tav>
                                        <p:tav tm="100000">
                                          <p:val>
                                            <p:strVal val="#ppt_h"/>
                                          </p:val>
                                        </p:tav>
                                      </p:tavLst>
                                    </p:anim>
                                    <p:anim calcmode="lin" valueType="num">
                                      <p:cBhvr>
                                        <p:cTn id="73" dur="1000" fill="hold"/>
                                        <p:tgtEl>
                                          <p:spTgt spid="16"/>
                                        </p:tgtEl>
                                        <p:attrNameLst>
                                          <p:attrName>style.rotation</p:attrName>
                                        </p:attrNameLst>
                                      </p:cBhvr>
                                      <p:tavLst>
                                        <p:tav tm="0">
                                          <p:val>
                                            <p:fltVal val="90"/>
                                          </p:val>
                                        </p:tav>
                                        <p:tav tm="100000">
                                          <p:val>
                                            <p:fltVal val="0"/>
                                          </p:val>
                                        </p:tav>
                                      </p:tavLst>
                                    </p:anim>
                                    <p:animEffect transition="in" filter="fade">
                                      <p:cBhvr>
                                        <p:cTn id="74" dur="1000"/>
                                        <p:tgtEl>
                                          <p:spTgt spid="16"/>
                                        </p:tgtEl>
                                      </p:cBhvr>
                                    </p:animEffect>
                                  </p:childTnLst>
                                </p:cTn>
                              </p:par>
                            </p:childTnLst>
                          </p:cTn>
                        </p:par>
                      </p:childTnLst>
                    </p:cTn>
                  </p:par>
                  <p:par>
                    <p:cTn id="75" fill="hold">
                      <p:stCondLst>
                        <p:cond delay="indefinite"/>
                      </p:stCondLst>
                      <p:childTnLst>
                        <p:par>
                          <p:cTn id="76" fill="hold">
                            <p:stCondLst>
                              <p:cond delay="0"/>
                            </p:stCondLst>
                            <p:childTnLst>
                              <p:par>
                                <p:cTn id="77" presetID="31" presetClass="entr" presetSubtype="0" fill="hold" grpId="0" nodeType="clickEffect">
                                  <p:stCondLst>
                                    <p:cond delay="0"/>
                                  </p:stCondLst>
                                  <p:childTnLst>
                                    <p:set>
                                      <p:cBhvr>
                                        <p:cTn id="78" dur="1" fill="hold">
                                          <p:stCondLst>
                                            <p:cond delay="0"/>
                                          </p:stCondLst>
                                        </p:cTn>
                                        <p:tgtEl>
                                          <p:spTgt spid="17"/>
                                        </p:tgtEl>
                                        <p:attrNameLst>
                                          <p:attrName>style.visibility</p:attrName>
                                        </p:attrNameLst>
                                      </p:cBhvr>
                                      <p:to>
                                        <p:strVal val="visible"/>
                                      </p:to>
                                    </p:set>
                                    <p:anim calcmode="lin" valueType="num">
                                      <p:cBhvr>
                                        <p:cTn id="79" dur="1000" fill="hold"/>
                                        <p:tgtEl>
                                          <p:spTgt spid="17"/>
                                        </p:tgtEl>
                                        <p:attrNameLst>
                                          <p:attrName>ppt_w</p:attrName>
                                        </p:attrNameLst>
                                      </p:cBhvr>
                                      <p:tavLst>
                                        <p:tav tm="0">
                                          <p:val>
                                            <p:fltVal val="0"/>
                                          </p:val>
                                        </p:tav>
                                        <p:tav tm="100000">
                                          <p:val>
                                            <p:strVal val="#ppt_w"/>
                                          </p:val>
                                        </p:tav>
                                      </p:tavLst>
                                    </p:anim>
                                    <p:anim calcmode="lin" valueType="num">
                                      <p:cBhvr>
                                        <p:cTn id="80" dur="1000" fill="hold"/>
                                        <p:tgtEl>
                                          <p:spTgt spid="17"/>
                                        </p:tgtEl>
                                        <p:attrNameLst>
                                          <p:attrName>ppt_h</p:attrName>
                                        </p:attrNameLst>
                                      </p:cBhvr>
                                      <p:tavLst>
                                        <p:tav tm="0">
                                          <p:val>
                                            <p:fltVal val="0"/>
                                          </p:val>
                                        </p:tav>
                                        <p:tav tm="100000">
                                          <p:val>
                                            <p:strVal val="#ppt_h"/>
                                          </p:val>
                                        </p:tav>
                                      </p:tavLst>
                                    </p:anim>
                                    <p:anim calcmode="lin" valueType="num">
                                      <p:cBhvr>
                                        <p:cTn id="81" dur="1000" fill="hold"/>
                                        <p:tgtEl>
                                          <p:spTgt spid="17"/>
                                        </p:tgtEl>
                                        <p:attrNameLst>
                                          <p:attrName>style.rotation</p:attrName>
                                        </p:attrNameLst>
                                      </p:cBhvr>
                                      <p:tavLst>
                                        <p:tav tm="0">
                                          <p:val>
                                            <p:fltVal val="90"/>
                                          </p:val>
                                        </p:tav>
                                        <p:tav tm="100000">
                                          <p:val>
                                            <p:fltVal val="0"/>
                                          </p:val>
                                        </p:tav>
                                      </p:tavLst>
                                    </p:anim>
                                    <p:animEffect transition="in" filter="fade">
                                      <p:cBhvr>
                                        <p:cTn id="82" dur="1000"/>
                                        <p:tgtEl>
                                          <p:spTgt spid="17"/>
                                        </p:tgtEl>
                                      </p:cBhvr>
                                    </p:animEffect>
                                  </p:childTnLst>
                                </p:cTn>
                              </p:par>
                            </p:childTnLst>
                          </p:cTn>
                        </p:par>
                      </p:childTnLst>
                    </p:cTn>
                  </p:par>
                  <p:par>
                    <p:cTn id="83" fill="hold">
                      <p:stCondLst>
                        <p:cond delay="indefinite"/>
                      </p:stCondLst>
                      <p:childTnLst>
                        <p:par>
                          <p:cTn id="84" fill="hold">
                            <p:stCondLst>
                              <p:cond delay="0"/>
                            </p:stCondLst>
                            <p:childTnLst>
                              <p:par>
                                <p:cTn id="85" presetID="31" presetClass="entr" presetSubtype="0" fill="hold" grpId="0" nodeType="clickEffect">
                                  <p:stCondLst>
                                    <p:cond delay="0"/>
                                  </p:stCondLst>
                                  <p:childTnLst>
                                    <p:set>
                                      <p:cBhvr>
                                        <p:cTn id="86" dur="1" fill="hold">
                                          <p:stCondLst>
                                            <p:cond delay="0"/>
                                          </p:stCondLst>
                                        </p:cTn>
                                        <p:tgtEl>
                                          <p:spTgt spid="18"/>
                                        </p:tgtEl>
                                        <p:attrNameLst>
                                          <p:attrName>style.visibility</p:attrName>
                                        </p:attrNameLst>
                                      </p:cBhvr>
                                      <p:to>
                                        <p:strVal val="visible"/>
                                      </p:to>
                                    </p:set>
                                    <p:anim calcmode="lin" valueType="num">
                                      <p:cBhvr>
                                        <p:cTn id="87" dur="1000" fill="hold"/>
                                        <p:tgtEl>
                                          <p:spTgt spid="18"/>
                                        </p:tgtEl>
                                        <p:attrNameLst>
                                          <p:attrName>ppt_w</p:attrName>
                                        </p:attrNameLst>
                                      </p:cBhvr>
                                      <p:tavLst>
                                        <p:tav tm="0">
                                          <p:val>
                                            <p:fltVal val="0"/>
                                          </p:val>
                                        </p:tav>
                                        <p:tav tm="100000">
                                          <p:val>
                                            <p:strVal val="#ppt_w"/>
                                          </p:val>
                                        </p:tav>
                                      </p:tavLst>
                                    </p:anim>
                                    <p:anim calcmode="lin" valueType="num">
                                      <p:cBhvr>
                                        <p:cTn id="88" dur="1000" fill="hold"/>
                                        <p:tgtEl>
                                          <p:spTgt spid="18"/>
                                        </p:tgtEl>
                                        <p:attrNameLst>
                                          <p:attrName>ppt_h</p:attrName>
                                        </p:attrNameLst>
                                      </p:cBhvr>
                                      <p:tavLst>
                                        <p:tav tm="0">
                                          <p:val>
                                            <p:fltVal val="0"/>
                                          </p:val>
                                        </p:tav>
                                        <p:tav tm="100000">
                                          <p:val>
                                            <p:strVal val="#ppt_h"/>
                                          </p:val>
                                        </p:tav>
                                      </p:tavLst>
                                    </p:anim>
                                    <p:anim calcmode="lin" valueType="num">
                                      <p:cBhvr>
                                        <p:cTn id="89" dur="1000" fill="hold"/>
                                        <p:tgtEl>
                                          <p:spTgt spid="18"/>
                                        </p:tgtEl>
                                        <p:attrNameLst>
                                          <p:attrName>style.rotation</p:attrName>
                                        </p:attrNameLst>
                                      </p:cBhvr>
                                      <p:tavLst>
                                        <p:tav tm="0">
                                          <p:val>
                                            <p:fltVal val="90"/>
                                          </p:val>
                                        </p:tav>
                                        <p:tav tm="100000">
                                          <p:val>
                                            <p:fltVal val="0"/>
                                          </p:val>
                                        </p:tav>
                                      </p:tavLst>
                                    </p:anim>
                                    <p:animEffect transition="in" filter="fade">
                                      <p:cBhvr>
                                        <p:cTn id="90" dur="10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5" grpId="0" animBg="1"/>
      <p:bldP spid="7" grpId="0" animBg="1"/>
      <p:bldP spid="8" grpId="0" animBg="1"/>
      <p:bldP spid="12" grpId="0" animBg="1"/>
      <p:bldP spid="13" grpId="0" animBg="1"/>
      <p:bldP spid="14" grpId="0" animBg="1"/>
      <p:bldP spid="15" grpId="0" animBg="1"/>
      <p:bldP spid="16" grpId="0" animBg="1"/>
      <p:bldP spid="17" grpId="0" animBg="1"/>
      <p:bldP spid="18"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Rounded Corners 4">
            <a:extLst>
              <a:ext uri="{FF2B5EF4-FFF2-40B4-BE49-F238E27FC236}">
                <a16:creationId xmlns:a16="http://schemas.microsoft.com/office/drawing/2014/main" id="{803E35B3-008F-4126-994D-FB50DC6D30E3}"/>
              </a:ext>
            </a:extLst>
          </p:cNvPr>
          <p:cNvSpPr/>
          <p:nvPr/>
        </p:nvSpPr>
        <p:spPr>
          <a:xfrm>
            <a:off x="1227636" y="335368"/>
            <a:ext cx="7587752" cy="925146"/>
          </a:xfrm>
          <a:prstGeom prst="roundRect">
            <a:avLst/>
          </a:prstGeom>
          <a:solidFill>
            <a:srgbClr val="F9DC4B"/>
          </a:solidFill>
          <a:ln w="28575">
            <a:solidFill>
              <a:srgbClr val="2C2B64"/>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GB" sz="4400" b="1" i="0" u="none" strike="noStrike" kern="0" cap="none" spc="0" normalizeH="0" baseline="0" noProof="0" dirty="0">
                <a:ln>
                  <a:noFill/>
                </a:ln>
                <a:solidFill>
                  <a:srgbClr val="2F2967"/>
                </a:solidFill>
                <a:effectLst/>
                <a:uLnTx/>
                <a:uFillTx/>
                <a:latin typeface="Arial"/>
                <a:ea typeface="+mn-ea"/>
                <a:cs typeface="+mn-cs"/>
                <a:sym typeface="Arial"/>
              </a:rPr>
              <a:t>Prove it!</a:t>
            </a:r>
            <a:endParaRPr kumimoji="0" lang="en-GB" sz="2800" b="0" i="0" u="none" strike="noStrike" kern="0" cap="none" spc="0" normalizeH="0" baseline="0" noProof="0" dirty="0">
              <a:ln>
                <a:noFill/>
              </a:ln>
              <a:solidFill>
                <a:srgbClr val="2F2967"/>
              </a:solidFill>
              <a:effectLst/>
              <a:uLnTx/>
              <a:uFillTx/>
              <a:latin typeface="Arial"/>
              <a:ea typeface="+mn-ea"/>
              <a:cs typeface="+mn-cs"/>
              <a:sym typeface="Arial"/>
            </a:endParaRPr>
          </a:p>
        </p:txBody>
      </p:sp>
      <p:sp>
        <p:nvSpPr>
          <p:cNvPr id="3" name="Rectangle: Rounded Corners 2">
            <a:extLst>
              <a:ext uri="{FF2B5EF4-FFF2-40B4-BE49-F238E27FC236}">
                <a16:creationId xmlns:a16="http://schemas.microsoft.com/office/drawing/2014/main" id="{B6B51D7C-949E-AFCC-47DB-C7E286EAE341}"/>
              </a:ext>
            </a:extLst>
          </p:cNvPr>
          <p:cNvSpPr/>
          <p:nvPr/>
        </p:nvSpPr>
        <p:spPr>
          <a:xfrm>
            <a:off x="2790886" y="1636623"/>
            <a:ext cx="4461252" cy="1233540"/>
          </a:xfrm>
          <a:prstGeom prst="roundRect">
            <a:avLst>
              <a:gd name="adj" fmla="val 8965"/>
            </a:avLst>
          </a:prstGeom>
          <a:solidFill>
            <a:schemeClr val="bg1"/>
          </a:solidFill>
          <a:ln w="28575">
            <a:solidFill>
              <a:srgbClr val="2C2B64"/>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Aft>
                <a:spcPts val="600"/>
              </a:spcAft>
            </a:pPr>
            <a:r>
              <a:rPr lang="en-GB" sz="6600" dirty="0">
                <a:solidFill>
                  <a:srgbClr val="2F2967"/>
                </a:solidFill>
                <a:latin typeface="Arial"/>
              </a:rPr>
              <a:t>2 + 3 = 5</a:t>
            </a:r>
          </a:p>
        </p:txBody>
      </p:sp>
      <p:sp>
        <p:nvSpPr>
          <p:cNvPr id="4" name="TextBox 3">
            <a:extLst>
              <a:ext uri="{FF2B5EF4-FFF2-40B4-BE49-F238E27FC236}">
                <a16:creationId xmlns:a16="http://schemas.microsoft.com/office/drawing/2014/main" id="{9405C7F2-9697-561A-C493-A76FB41E9D16}"/>
              </a:ext>
            </a:extLst>
          </p:cNvPr>
          <p:cNvSpPr txBox="1"/>
          <p:nvPr/>
        </p:nvSpPr>
        <p:spPr>
          <a:xfrm>
            <a:off x="1227636" y="4358792"/>
            <a:ext cx="7587752" cy="1238694"/>
          </a:xfrm>
          <a:prstGeom prst="roundRect">
            <a:avLst>
              <a:gd name="adj" fmla="val 9348"/>
            </a:avLst>
          </a:prstGeom>
          <a:solidFill>
            <a:srgbClr val="B52664"/>
          </a:solidFill>
          <a:ln w="28575">
            <a:solidFill>
              <a:srgbClr val="2C2B64"/>
            </a:solidFill>
          </a:ln>
        </p:spPr>
        <p:txBody>
          <a:bodyPr wrap="square">
            <a:noAutofit/>
          </a:bodyPr>
          <a:lstStyle/>
          <a:p>
            <a:pPr marL="0" marR="0" lvl="0" indent="0" algn="l" defTabSz="914400" rtl="0" eaLnBrk="1" fontAlgn="auto" latinLnBrk="0" hangingPunct="1">
              <a:lnSpc>
                <a:spcPct val="100000"/>
              </a:lnSpc>
              <a:spcBef>
                <a:spcPts val="0"/>
              </a:spcBef>
              <a:spcAft>
                <a:spcPts val="600"/>
              </a:spcAft>
              <a:buClr>
                <a:srgbClr val="000000"/>
              </a:buClr>
              <a:buSzTx/>
              <a:buFont typeface="Arial"/>
              <a:buNone/>
              <a:tabLst/>
              <a:defRPr/>
            </a:pPr>
            <a:r>
              <a:rPr kumimoji="0" lang="en-GB" sz="2400" b="1" i="0" u="none" strike="noStrike" kern="0" cap="none" spc="0" normalizeH="0" baseline="0" noProof="0" dirty="0">
                <a:ln>
                  <a:noFill/>
                </a:ln>
                <a:solidFill>
                  <a:srgbClr val="FFFFFF"/>
                </a:solidFill>
                <a:effectLst/>
                <a:uLnTx/>
                <a:uFillTx/>
                <a:latin typeface="Arial"/>
                <a:cs typeface="Arial"/>
                <a:sym typeface="Arial"/>
              </a:rPr>
              <a:t>STRETCH</a:t>
            </a:r>
            <a:r>
              <a:rPr kumimoji="0" lang="en-GB" sz="2400" b="0" i="1" u="none" strike="noStrike" kern="0" cap="none" spc="0" normalizeH="0" baseline="0" noProof="0" dirty="0">
                <a:ln>
                  <a:noFill/>
                </a:ln>
                <a:solidFill>
                  <a:srgbClr val="FFFFFF"/>
                </a:solidFill>
                <a:effectLst/>
                <a:uLnTx/>
                <a:uFillTx/>
                <a:latin typeface="Arial"/>
                <a:cs typeface="Arial"/>
                <a:sym typeface="Arial"/>
              </a:rPr>
              <a:t>: </a:t>
            </a:r>
            <a:r>
              <a:rPr kumimoji="0" lang="en-GB" sz="2400" b="0" i="0" u="none" strike="noStrike" kern="0" cap="none" spc="0" normalizeH="0" baseline="0" noProof="0" dirty="0">
                <a:ln>
                  <a:noFill/>
                </a:ln>
                <a:solidFill>
                  <a:srgbClr val="FFFFFF"/>
                </a:solidFill>
                <a:effectLst/>
                <a:uLnTx/>
                <a:uFillTx/>
                <a:latin typeface="Arial"/>
                <a:cs typeface="Arial"/>
                <a:sym typeface="Arial"/>
              </a:rPr>
              <a:t>How can you prove that 2 + 3 = 5?</a:t>
            </a: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GB" sz="1800" b="1" i="1" dirty="0">
                <a:solidFill>
                  <a:srgbClr val="FFFFFF"/>
                </a:solidFill>
              </a:rPr>
              <a:t>HINT: </a:t>
            </a:r>
            <a:r>
              <a:rPr lang="en-GB" sz="1800" i="1" dirty="0">
                <a:solidFill>
                  <a:srgbClr val="FFFFFF"/>
                </a:solidFill>
              </a:rPr>
              <a:t>You might need to show what 2 is, then what 3 is, then what + is, then what = is, then what 5 is. </a:t>
            </a:r>
            <a:endParaRPr kumimoji="0" lang="en-GB" sz="1800" b="0" i="1" u="none" strike="noStrike" kern="0" cap="none" spc="0" normalizeH="0" baseline="0" noProof="0" dirty="0">
              <a:ln>
                <a:noFill/>
              </a:ln>
              <a:solidFill>
                <a:srgbClr val="FFFFFF"/>
              </a:solidFill>
              <a:effectLst/>
              <a:uLnTx/>
              <a:uFillTx/>
              <a:sym typeface="Arial"/>
            </a:endParaRPr>
          </a:p>
        </p:txBody>
      </p:sp>
      <p:pic>
        <p:nvPicPr>
          <p:cNvPr id="13" name="Picture 12" descr="A calculator and triangle ruler&#10;&#10;Description automatically generated">
            <a:extLst>
              <a:ext uri="{FF2B5EF4-FFF2-40B4-BE49-F238E27FC236}">
                <a16:creationId xmlns:a16="http://schemas.microsoft.com/office/drawing/2014/main" id="{FF499B65-687C-7E83-C28B-E15E445A9074}"/>
              </a:ext>
            </a:extLst>
          </p:cNvPr>
          <p:cNvPicPr>
            <a:picLocks noChangeAspect="1"/>
          </p:cNvPicPr>
          <p:nvPr/>
        </p:nvPicPr>
        <p:blipFill>
          <a:blip r:embed="rId3"/>
          <a:stretch>
            <a:fillRect/>
          </a:stretch>
        </p:blipFill>
        <p:spPr>
          <a:xfrm rot="20835004">
            <a:off x="840013" y="203714"/>
            <a:ext cx="2109329" cy="1580482"/>
          </a:xfrm>
          <a:prstGeom prst="rect">
            <a:avLst/>
          </a:prstGeom>
        </p:spPr>
      </p:pic>
      <p:pic>
        <p:nvPicPr>
          <p:cNvPr id="17" name="Picture 16" descr="A cartoon of a person&#10;&#10;Description automatically generated">
            <a:extLst>
              <a:ext uri="{FF2B5EF4-FFF2-40B4-BE49-F238E27FC236}">
                <a16:creationId xmlns:a16="http://schemas.microsoft.com/office/drawing/2014/main" id="{A11862C9-D774-9CD8-BABE-2044E62CA8DA}"/>
              </a:ext>
            </a:extLst>
          </p:cNvPr>
          <p:cNvPicPr>
            <a:picLocks noChangeAspect="1"/>
          </p:cNvPicPr>
          <p:nvPr/>
        </p:nvPicPr>
        <p:blipFill>
          <a:blip r:embed="rId4"/>
          <a:stretch>
            <a:fillRect/>
          </a:stretch>
        </p:blipFill>
        <p:spPr>
          <a:xfrm>
            <a:off x="7304565" y="1693400"/>
            <a:ext cx="1368170" cy="1552873"/>
          </a:xfrm>
          <a:prstGeom prst="rect">
            <a:avLst/>
          </a:prstGeom>
        </p:spPr>
      </p:pic>
      <p:sp>
        <p:nvSpPr>
          <p:cNvPr id="7" name="Rectangle: Rounded Corners 6">
            <a:extLst>
              <a:ext uri="{FF2B5EF4-FFF2-40B4-BE49-F238E27FC236}">
                <a16:creationId xmlns:a16="http://schemas.microsoft.com/office/drawing/2014/main" id="{7589670C-1DCC-4564-9950-93BADC618BB1}"/>
              </a:ext>
            </a:extLst>
          </p:cNvPr>
          <p:cNvSpPr/>
          <p:nvPr/>
        </p:nvSpPr>
        <p:spPr>
          <a:xfrm>
            <a:off x="1227636" y="3246273"/>
            <a:ext cx="7587752" cy="935036"/>
          </a:xfrm>
          <a:prstGeom prst="roundRect">
            <a:avLst>
              <a:gd name="adj" fmla="val 14621"/>
            </a:avLst>
          </a:prstGeom>
          <a:solidFill>
            <a:srgbClr val="2F2967"/>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GB" sz="2400" b="1" i="0" u="none" strike="noStrike" kern="0" cap="none" spc="0" normalizeH="0" baseline="0" noProof="0" dirty="0">
                <a:ln>
                  <a:noFill/>
                </a:ln>
                <a:solidFill>
                  <a:srgbClr val="FFFFFF"/>
                </a:solidFill>
                <a:effectLst/>
                <a:uLnTx/>
                <a:uFillTx/>
                <a:latin typeface="Arial"/>
                <a:ea typeface="+mn-ea"/>
                <a:cs typeface="+mn-cs"/>
                <a:sym typeface="Arial"/>
              </a:rPr>
              <a:t>TASK: </a:t>
            </a:r>
            <a:r>
              <a:rPr lang="en-GB" sz="2400" dirty="0">
                <a:solidFill>
                  <a:srgbClr val="FFFFFF"/>
                </a:solidFill>
                <a:latin typeface="Arial"/>
              </a:rPr>
              <a:t>With your partner, think of different ways that you could show me that 2 + 3 = 5. </a:t>
            </a:r>
            <a:endParaRPr kumimoji="0" lang="en-GB" sz="2000" b="0" i="1" u="none" strike="noStrike" kern="0" cap="none" spc="0" normalizeH="0" baseline="0" noProof="0" dirty="0">
              <a:ln>
                <a:noFill/>
              </a:ln>
              <a:solidFill>
                <a:srgbClr val="FF0000"/>
              </a:solidFill>
              <a:effectLst/>
              <a:uLnTx/>
              <a:uFillTx/>
              <a:latin typeface="Arial"/>
              <a:ea typeface="+mn-ea"/>
              <a:cs typeface="+mn-cs"/>
              <a:sym typeface="Arial"/>
            </a:endParaRPr>
          </a:p>
        </p:txBody>
      </p:sp>
      <p:pic>
        <p:nvPicPr>
          <p:cNvPr id="19" name="Picture 18" descr="A blue question mark in a cloud&#10;&#10;Description automatically generated">
            <a:extLst>
              <a:ext uri="{FF2B5EF4-FFF2-40B4-BE49-F238E27FC236}">
                <a16:creationId xmlns:a16="http://schemas.microsoft.com/office/drawing/2014/main" id="{6EDA283A-0042-93FF-DE73-5D3FA1D5B77F}"/>
              </a:ext>
            </a:extLst>
          </p:cNvPr>
          <p:cNvPicPr>
            <a:picLocks noChangeAspect="1"/>
          </p:cNvPicPr>
          <p:nvPr/>
        </p:nvPicPr>
        <p:blipFill>
          <a:blip r:embed="rId5"/>
          <a:stretch>
            <a:fillRect/>
          </a:stretch>
        </p:blipFill>
        <p:spPr>
          <a:xfrm>
            <a:off x="6948419" y="670680"/>
            <a:ext cx="2080463" cy="1032209"/>
          </a:xfrm>
          <a:prstGeom prst="rect">
            <a:avLst/>
          </a:prstGeom>
        </p:spPr>
      </p:pic>
    </p:spTree>
    <p:extLst>
      <p:ext uri="{BB962C8B-B14F-4D97-AF65-F5344CB8AC3E}">
        <p14:creationId xmlns:p14="http://schemas.microsoft.com/office/powerpoint/2010/main" val="10056019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Rounded Corners 4">
            <a:extLst>
              <a:ext uri="{FF2B5EF4-FFF2-40B4-BE49-F238E27FC236}">
                <a16:creationId xmlns:a16="http://schemas.microsoft.com/office/drawing/2014/main" id="{803E35B3-008F-4126-994D-FB50DC6D30E3}"/>
              </a:ext>
            </a:extLst>
          </p:cNvPr>
          <p:cNvSpPr/>
          <p:nvPr/>
        </p:nvSpPr>
        <p:spPr>
          <a:xfrm>
            <a:off x="1229710" y="335368"/>
            <a:ext cx="7588469" cy="725013"/>
          </a:xfrm>
          <a:prstGeom prst="roundRect">
            <a:avLst/>
          </a:prstGeom>
          <a:solidFill>
            <a:srgbClr val="F9DC4B"/>
          </a:solidFill>
          <a:ln w="28575">
            <a:solidFill>
              <a:srgbClr val="2C2B64"/>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GB" sz="4000" b="1" i="0" u="none" strike="noStrike" kern="0" cap="none" spc="0" normalizeH="0" baseline="0" noProof="0" dirty="0">
                <a:ln>
                  <a:noFill/>
                </a:ln>
                <a:solidFill>
                  <a:srgbClr val="2F2967"/>
                </a:solidFill>
                <a:effectLst/>
                <a:uLnTx/>
                <a:uFillTx/>
                <a:latin typeface="Arial"/>
                <a:ea typeface="+mn-ea"/>
                <a:cs typeface="+mn-cs"/>
                <a:sym typeface="Arial"/>
              </a:rPr>
              <a:t>How might the train split?</a:t>
            </a:r>
            <a:endParaRPr kumimoji="0" lang="en-GB" sz="2400" b="0" i="0" u="none" strike="noStrike" kern="0" cap="none" spc="0" normalizeH="0" baseline="0" noProof="0" dirty="0">
              <a:ln>
                <a:noFill/>
              </a:ln>
              <a:solidFill>
                <a:srgbClr val="2F2967"/>
              </a:solidFill>
              <a:effectLst/>
              <a:uLnTx/>
              <a:uFillTx/>
              <a:latin typeface="Arial"/>
              <a:ea typeface="+mn-ea"/>
              <a:cs typeface="+mn-cs"/>
              <a:sym typeface="Arial"/>
            </a:endParaRPr>
          </a:p>
        </p:txBody>
      </p:sp>
      <p:sp>
        <p:nvSpPr>
          <p:cNvPr id="3" name="Rectangle: Rounded Corners 2">
            <a:extLst>
              <a:ext uri="{FF2B5EF4-FFF2-40B4-BE49-F238E27FC236}">
                <a16:creationId xmlns:a16="http://schemas.microsoft.com/office/drawing/2014/main" id="{B6B51D7C-949E-AFCC-47DB-C7E286EAE341}"/>
              </a:ext>
            </a:extLst>
          </p:cNvPr>
          <p:cNvSpPr/>
          <p:nvPr/>
        </p:nvSpPr>
        <p:spPr>
          <a:xfrm>
            <a:off x="1229710" y="1745970"/>
            <a:ext cx="7587752" cy="1449174"/>
          </a:xfrm>
          <a:prstGeom prst="roundRect">
            <a:avLst>
              <a:gd name="adj" fmla="val 8965"/>
            </a:avLst>
          </a:prstGeom>
          <a:solidFill>
            <a:schemeClr val="bg1"/>
          </a:solidFill>
          <a:ln w="28575">
            <a:solidFill>
              <a:srgbClr val="2C2B64"/>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spcAft>
                <a:spcPts val="600"/>
              </a:spcAft>
            </a:pPr>
            <a:r>
              <a:rPr lang="en-GB" sz="2000" dirty="0">
                <a:solidFill>
                  <a:srgbClr val="2F2967"/>
                </a:solidFill>
                <a:latin typeface="Arial"/>
              </a:rPr>
              <a:t>A train has 7 different coloured carriages. The front and the back carriage are also locomotives so the train can go forwards and backwards. The train splits into two parts and each part travels in a different direction.</a:t>
            </a:r>
          </a:p>
        </p:txBody>
      </p:sp>
      <p:sp>
        <p:nvSpPr>
          <p:cNvPr id="4" name="TextBox 3">
            <a:extLst>
              <a:ext uri="{FF2B5EF4-FFF2-40B4-BE49-F238E27FC236}">
                <a16:creationId xmlns:a16="http://schemas.microsoft.com/office/drawing/2014/main" id="{9405C7F2-9697-561A-C493-A76FB41E9D16}"/>
              </a:ext>
            </a:extLst>
          </p:cNvPr>
          <p:cNvSpPr txBox="1"/>
          <p:nvPr/>
        </p:nvSpPr>
        <p:spPr>
          <a:xfrm>
            <a:off x="1229710" y="5103208"/>
            <a:ext cx="3783724" cy="687991"/>
          </a:xfrm>
          <a:prstGeom prst="roundRect">
            <a:avLst>
              <a:gd name="adj" fmla="val 15175"/>
            </a:avLst>
          </a:prstGeom>
          <a:solidFill>
            <a:srgbClr val="B52664"/>
          </a:solidFill>
          <a:ln w="28575">
            <a:solidFill>
              <a:srgbClr val="2C2B64"/>
            </a:solidFill>
          </a:ln>
        </p:spPr>
        <p:txBody>
          <a:bodyPr wrap="square" anchor="ctr">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GB" sz="1800" b="1" i="0" u="none" strike="noStrike" kern="0" cap="none" spc="0" normalizeH="0" baseline="0" noProof="0" dirty="0">
                <a:ln>
                  <a:noFill/>
                </a:ln>
                <a:solidFill>
                  <a:srgbClr val="FFFFFF"/>
                </a:solidFill>
                <a:effectLst/>
                <a:uLnTx/>
                <a:uFillTx/>
                <a:latin typeface="Arial"/>
                <a:cs typeface="Arial"/>
                <a:sym typeface="Arial"/>
              </a:rPr>
              <a:t>STRETCH</a:t>
            </a:r>
            <a:r>
              <a:rPr kumimoji="0" lang="en-GB" sz="1800" b="0" i="1" u="none" strike="noStrike" kern="0" cap="none" spc="0" normalizeH="0" baseline="0" noProof="0" dirty="0">
                <a:ln>
                  <a:noFill/>
                </a:ln>
                <a:solidFill>
                  <a:srgbClr val="FFFFFF"/>
                </a:solidFill>
                <a:effectLst/>
                <a:uLnTx/>
                <a:uFillTx/>
                <a:latin typeface="Arial"/>
                <a:cs typeface="Arial"/>
                <a:sym typeface="Arial"/>
              </a:rPr>
              <a:t>: </a:t>
            </a:r>
            <a:r>
              <a:rPr kumimoji="0" lang="en-GB" sz="1800" b="0" i="0" u="none" strike="noStrike" kern="0" cap="none" spc="0" normalizeH="0" baseline="0" noProof="0" dirty="0">
                <a:ln>
                  <a:noFill/>
                </a:ln>
                <a:solidFill>
                  <a:srgbClr val="FFFFFF"/>
                </a:solidFill>
                <a:effectLst/>
                <a:uLnTx/>
                <a:uFillTx/>
                <a:latin typeface="Arial"/>
                <a:cs typeface="Arial"/>
                <a:sym typeface="Arial"/>
              </a:rPr>
              <a:t>How can you make sure you have found all the ways?</a:t>
            </a:r>
            <a:endParaRPr lang="en-GB" sz="1800" dirty="0">
              <a:solidFill>
                <a:srgbClr val="FFFFFF"/>
              </a:solidFill>
            </a:endParaRPr>
          </a:p>
        </p:txBody>
      </p:sp>
      <p:pic>
        <p:nvPicPr>
          <p:cNvPr id="13" name="Picture 12">
            <a:extLst>
              <a:ext uri="{FF2B5EF4-FFF2-40B4-BE49-F238E27FC236}">
                <a16:creationId xmlns:a16="http://schemas.microsoft.com/office/drawing/2014/main" id="{9F123530-86D5-0E7F-DD5C-B38B65D43601}"/>
              </a:ext>
            </a:extLst>
          </p:cNvPr>
          <p:cNvPicPr>
            <a:picLocks noChangeAspect="1"/>
          </p:cNvPicPr>
          <p:nvPr/>
        </p:nvPicPr>
        <p:blipFill>
          <a:blip r:embed="rId3"/>
          <a:stretch>
            <a:fillRect/>
          </a:stretch>
        </p:blipFill>
        <p:spPr>
          <a:xfrm>
            <a:off x="1229710" y="1266089"/>
            <a:ext cx="7587752" cy="421120"/>
          </a:xfrm>
          <a:prstGeom prst="rect">
            <a:avLst/>
          </a:prstGeom>
        </p:spPr>
      </p:pic>
      <p:grpSp>
        <p:nvGrpSpPr>
          <p:cNvPr id="15" name="Group 14">
            <a:extLst>
              <a:ext uri="{FF2B5EF4-FFF2-40B4-BE49-F238E27FC236}">
                <a16:creationId xmlns:a16="http://schemas.microsoft.com/office/drawing/2014/main" id="{11DE724E-BB7B-2EE8-4547-7CEB6234D1BB}"/>
              </a:ext>
            </a:extLst>
          </p:cNvPr>
          <p:cNvGrpSpPr/>
          <p:nvPr/>
        </p:nvGrpSpPr>
        <p:grpSpPr>
          <a:xfrm>
            <a:off x="1229710" y="2824955"/>
            <a:ext cx="7587752" cy="2285265"/>
            <a:chOff x="1229710" y="2877506"/>
            <a:chExt cx="7587752" cy="2285265"/>
          </a:xfrm>
        </p:grpSpPr>
        <p:sp>
          <p:nvSpPr>
            <p:cNvPr id="7" name="Rectangle: Rounded Corners 6">
              <a:extLst>
                <a:ext uri="{FF2B5EF4-FFF2-40B4-BE49-F238E27FC236}">
                  <a16:creationId xmlns:a16="http://schemas.microsoft.com/office/drawing/2014/main" id="{7589670C-1DCC-4564-9950-93BADC618BB1}"/>
                </a:ext>
              </a:extLst>
            </p:cNvPr>
            <p:cNvSpPr/>
            <p:nvPr/>
          </p:nvSpPr>
          <p:spPr>
            <a:xfrm>
              <a:off x="1229710" y="3386960"/>
              <a:ext cx="4540469" cy="1649691"/>
            </a:xfrm>
            <a:prstGeom prst="roundRect">
              <a:avLst>
                <a:gd name="adj" fmla="val 10471"/>
              </a:avLst>
            </a:prstGeom>
            <a:solidFill>
              <a:srgbClr val="2F2967"/>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GB" sz="1800" b="1" i="0" u="none" strike="noStrike" kern="0" cap="none" spc="0" normalizeH="0" baseline="0" noProof="0" dirty="0">
                  <a:ln>
                    <a:noFill/>
                  </a:ln>
                  <a:solidFill>
                    <a:srgbClr val="FFFFFF"/>
                  </a:solidFill>
                  <a:effectLst/>
                  <a:uLnTx/>
                  <a:uFillTx/>
                  <a:latin typeface="Arial"/>
                  <a:sym typeface="Arial"/>
                </a:rPr>
                <a:t>TASK: </a:t>
              </a:r>
              <a:r>
                <a:rPr kumimoji="0" lang="en-GB" sz="1800" i="0" u="none" strike="noStrike" kern="0" cap="none" spc="0" normalizeH="0" baseline="0" noProof="0" dirty="0">
                  <a:ln>
                    <a:noFill/>
                  </a:ln>
                  <a:solidFill>
                    <a:srgbClr val="FFFFFF"/>
                  </a:solidFill>
                  <a:effectLst/>
                  <a:uLnTx/>
                  <a:uFillTx/>
                  <a:latin typeface="Arial"/>
                  <a:sym typeface="Arial"/>
                </a:rPr>
                <a:t>Take 7 different colours of multilink cubes</a:t>
              </a:r>
              <a:r>
                <a:rPr kumimoji="0" lang="en-GB" sz="1800" i="0" u="none" strike="noStrike" kern="0" cap="none" spc="0" normalizeH="0" noProof="0" dirty="0">
                  <a:ln>
                    <a:noFill/>
                  </a:ln>
                  <a:solidFill>
                    <a:srgbClr val="FFFFFF"/>
                  </a:solidFill>
                  <a:effectLst/>
                  <a:uLnTx/>
                  <a:uFillTx/>
                  <a:latin typeface="Arial"/>
                  <a:sym typeface="Arial"/>
                </a:rPr>
                <a:t> to make a train. Split the train into two pieces. </a:t>
              </a:r>
              <a:r>
                <a:rPr lang="en-GB" sz="1800" dirty="0">
                  <a:solidFill>
                    <a:srgbClr val="FFFFFF"/>
                  </a:solidFill>
                  <a:latin typeface="Arial"/>
                </a:rPr>
                <a:t>How many carriages do you have in each portion? How many different solutions can you think of?   </a:t>
              </a:r>
              <a:endParaRPr kumimoji="0" lang="en-GB" sz="1600" b="0" i="1" u="none" strike="noStrike" kern="0" cap="none" spc="0" normalizeH="0" baseline="0" noProof="0" dirty="0">
                <a:ln>
                  <a:noFill/>
                </a:ln>
                <a:solidFill>
                  <a:srgbClr val="FF0000"/>
                </a:solidFill>
                <a:effectLst/>
                <a:uLnTx/>
                <a:uFillTx/>
                <a:latin typeface="Arial"/>
                <a:ea typeface="+mn-ea"/>
                <a:cs typeface="+mn-cs"/>
                <a:sym typeface="Arial"/>
              </a:endParaRPr>
            </a:p>
          </p:txBody>
        </p:sp>
        <p:pic>
          <p:nvPicPr>
            <p:cNvPr id="14" name="Picture 13" descr="A group of colorful building blocks&#10;&#10;Description automatically generated">
              <a:extLst>
                <a:ext uri="{FF2B5EF4-FFF2-40B4-BE49-F238E27FC236}">
                  <a16:creationId xmlns:a16="http://schemas.microsoft.com/office/drawing/2014/main" id="{4729E0C0-5495-FF36-43D5-CFDCE2988C8D}"/>
                </a:ext>
              </a:extLst>
            </p:cNvPr>
            <p:cNvPicPr>
              <a:picLocks noChangeAspect="1"/>
            </p:cNvPicPr>
            <p:nvPr/>
          </p:nvPicPr>
          <p:blipFill>
            <a:blip r:embed="rId4">
              <a:extLst>
                <a:ext uri="{837473B0-CC2E-450A-ABE3-18F120FF3D39}">
                  <a1611:picAttrSrcUrl xmlns:a1611="http://schemas.microsoft.com/office/drawing/2016/11/main" r:id="rId5"/>
                </a:ext>
              </a:extLst>
            </a:blip>
            <a:stretch>
              <a:fillRect/>
            </a:stretch>
          </p:blipFill>
          <p:spPr>
            <a:xfrm flipH="1">
              <a:off x="5948855" y="2877506"/>
              <a:ext cx="2868607" cy="2285265"/>
            </a:xfrm>
            <a:prstGeom prst="rect">
              <a:avLst/>
            </a:prstGeom>
          </p:spPr>
        </p:pic>
      </p:grpSp>
      <p:pic>
        <p:nvPicPr>
          <p:cNvPr id="22" name="Picture 21">
            <a:extLst>
              <a:ext uri="{FF2B5EF4-FFF2-40B4-BE49-F238E27FC236}">
                <a16:creationId xmlns:a16="http://schemas.microsoft.com/office/drawing/2014/main" id="{52DAC170-BD31-9055-E96E-962695E8558C}"/>
              </a:ext>
            </a:extLst>
          </p:cNvPr>
          <p:cNvPicPr>
            <a:picLocks noChangeAspect="1"/>
          </p:cNvPicPr>
          <p:nvPr/>
        </p:nvPicPr>
        <p:blipFill rotWithShape="1">
          <a:blip r:embed="rId6"/>
          <a:srcRect b="1076"/>
          <a:stretch/>
        </p:blipFill>
        <p:spPr>
          <a:xfrm>
            <a:off x="5130035" y="4005374"/>
            <a:ext cx="3907875" cy="2852626"/>
          </a:xfrm>
          <a:prstGeom prst="rect">
            <a:avLst/>
          </a:prstGeom>
        </p:spPr>
      </p:pic>
    </p:spTree>
    <p:extLst>
      <p:ext uri="{BB962C8B-B14F-4D97-AF65-F5344CB8AC3E}">
        <p14:creationId xmlns:p14="http://schemas.microsoft.com/office/powerpoint/2010/main" val="38869688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1000" fill="hold"/>
                                        <p:tgtEl>
                                          <p:spTgt spid="3"/>
                                        </p:tgtEl>
                                        <p:attrNameLst>
                                          <p:attrName>ppt_x</p:attrName>
                                        </p:attrNameLst>
                                      </p:cBhvr>
                                      <p:tavLst>
                                        <p:tav tm="0">
                                          <p:val>
                                            <p:strVal val="0-#ppt_w/2"/>
                                          </p:val>
                                        </p:tav>
                                        <p:tav tm="100000">
                                          <p:val>
                                            <p:strVal val="#ppt_x"/>
                                          </p:val>
                                        </p:tav>
                                      </p:tavLst>
                                    </p:anim>
                                    <p:anim calcmode="lin" valueType="num">
                                      <p:cBhvr additive="base">
                                        <p:cTn id="8" dur="1000" fill="hold"/>
                                        <p:tgtEl>
                                          <p:spTgt spid="3"/>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1000" fill="hold"/>
                                        <p:tgtEl>
                                          <p:spTgt spid="13"/>
                                        </p:tgtEl>
                                        <p:attrNameLst>
                                          <p:attrName>ppt_x</p:attrName>
                                        </p:attrNameLst>
                                      </p:cBhvr>
                                      <p:tavLst>
                                        <p:tav tm="0">
                                          <p:val>
                                            <p:strVal val="0-#ppt_w/2"/>
                                          </p:val>
                                        </p:tav>
                                        <p:tav tm="100000">
                                          <p:val>
                                            <p:strVal val="#ppt_x"/>
                                          </p:val>
                                        </p:tav>
                                      </p:tavLst>
                                    </p:anim>
                                    <p:anim calcmode="lin" valueType="num">
                                      <p:cBhvr additive="base">
                                        <p:cTn id="12" dur="1000" fill="hold"/>
                                        <p:tgtEl>
                                          <p:spTgt spid="13"/>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15"/>
                                        </p:tgtEl>
                                        <p:attrNameLst>
                                          <p:attrName>style.visibility</p:attrName>
                                        </p:attrNameLst>
                                      </p:cBhvr>
                                      <p:to>
                                        <p:strVal val="visible"/>
                                      </p:to>
                                    </p:set>
                                    <p:anim calcmode="lin" valueType="num">
                                      <p:cBhvr additive="base">
                                        <p:cTn id="17" dur="500" fill="hold"/>
                                        <p:tgtEl>
                                          <p:spTgt spid="15"/>
                                        </p:tgtEl>
                                        <p:attrNameLst>
                                          <p:attrName>ppt_x</p:attrName>
                                        </p:attrNameLst>
                                      </p:cBhvr>
                                      <p:tavLst>
                                        <p:tav tm="0">
                                          <p:val>
                                            <p:strVal val="#ppt_x"/>
                                          </p:val>
                                        </p:tav>
                                        <p:tav tm="100000">
                                          <p:val>
                                            <p:strVal val="#ppt_x"/>
                                          </p:val>
                                        </p:tav>
                                      </p:tavLst>
                                    </p:anim>
                                    <p:anim calcmode="lin" valueType="num">
                                      <p:cBhvr additive="base">
                                        <p:cTn id="18"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nodeType="clickEffect">
                                  <p:stCondLst>
                                    <p:cond delay="0"/>
                                  </p:stCondLst>
                                  <p:childTnLst>
                                    <p:set>
                                      <p:cBhvr>
                                        <p:cTn id="22" dur="1" fill="hold">
                                          <p:stCondLst>
                                            <p:cond delay="0"/>
                                          </p:stCondLst>
                                        </p:cTn>
                                        <p:tgtEl>
                                          <p:spTgt spid="22"/>
                                        </p:tgtEl>
                                        <p:attrNameLst>
                                          <p:attrName>style.visibility</p:attrName>
                                        </p:attrNameLst>
                                      </p:cBhvr>
                                      <p:to>
                                        <p:strVal val="visible"/>
                                      </p:to>
                                    </p:set>
                                    <p:anim calcmode="lin" valueType="num">
                                      <p:cBhvr additive="base">
                                        <p:cTn id="23" dur="500" fill="hold"/>
                                        <p:tgtEl>
                                          <p:spTgt spid="22"/>
                                        </p:tgtEl>
                                        <p:attrNameLst>
                                          <p:attrName>ppt_x</p:attrName>
                                        </p:attrNameLst>
                                      </p:cBhvr>
                                      <p:tavLst>
                                        <p:tav tm="0">
                                          <p:val>
                                            <p:strVal val="#ppt_x"/>
                                          </p:val>
                                        </p:tav>
                                        <p:tav tm="100000">
                                          <p:val>
                                            <p:strVal val="#ppt_x"/>
                                          </p:val>
                                        </p:tav>
                                      </p:tavLst>
                                    </p:anim>
                                    <p:anim calcmode="lin" valueType="num">
                                      <p:cBhvr additive="base">
                                        <p:cTn id="24"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grpId="0" nodeType="clickEffect">
                                  <p:stCondLst>
                                    <p:cond delay="0"/>
                                  </p:stCondLst>
                                  <p:childTnLst>
                                    <p:set>
                                      <p:cBhvr>
                                        <p:cTn id="28" dur="1" fill="hold">
                                          <p:stCondLst>
                                            <p:cond delay="0"/>
                                          </p:stCondLst>
                                        </p:cTn>
                                        <p:tgtEl>
                                          <p:spTgt spid="4"/>
                                        </p:tgtEl>
                                        <p:attrNameLst>
                                          <p:attrName>style.visibility</p:attrName>
                                        </p:attrNameLst>
                                      </p:cBhvr>
                                      <p:to>
                                        <p:strVal val="visible"/>
                                      </p:to>
                                    </p:set>
                                    <p:anim calcmode="lin" valueType="num">
                                      <p:cBhvr additive="base">
                                        <p:cTn id="29" dur="500" fill="hold"/>
                                        <p:tgtEl>
                                          <p:spTgt spid="4"/>
                                        </p:tgtEl>
                                        <p:attrNameLst>
                                          <p:attrName>ppt_x</p:attrName>
                                        </p:attrNameLst>
                                      </p:cBhvr>
                                      <p:tavLst>
                                        <p:tav tm="0">
                                          <p:val>
                                            <p:strVal val="#ppt_x"/>
                                          </p:val>
                                        </p:tav>
                                        <p:tav tm="100000">
                                          <p:val>
                                            <p:strVal val="#ppt_x"/>
                                          </p:val>
                                        </p:tav>
                                      </p:tavLst>
                                    </p:anim>
                                    <p:anim calcmode="lin" valueType="num">
                                      <p:cBhvr additive="base">
                                        <p:cTn id="3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5BB98E"/>
        </a:solidFill>
        <a:effectLst/>
      </p:bgPr>
    </p:bg>
    <p:spTree>
      <p:nvGrpSpPr>
        <p:cNvPr id="1" name="Shape 54"/>
        <p:cNvGrpSpPr/>
        <p:nvPr/>
      </p:nvGrpSpPr>
      <p:grpSpPr>
        <a:xfrm>
          <a:off x="0" y="0"/>
          <a:ext cx="0" cy="0"/>
          <a:chOff x="0" y="0"/>
          <a:chExt cx="0" cy="0"/>
        </a:xfrm>
      </p:grpSpPr>
      <p:sp>
        <p:nvSpPr>
          <p:cNvPr id="6" name="Rectangle: Rounded Corners 5">
            <a:extLst>
              <a:ext uri="{FF2B5EF4-FFF2-40B4-BE49-F238E27FC236}">
                <a16:creationId xmlns:a16="http://schemas.microsoft.com/office/drawing/2014/main" id="{55DE5789-D5EE-9908-082A-A309989FF235}"/>
              </a:ext>
            </a:extLst>
          </p:cNvPr>
          <p:cNvSpPr/>
          <p:nvPr/>
        </p:nvSpPr>
        <p:spPr>
          <a:xfrm>
            <a:off x="318977" y="335369"/>
            <a:ext cx="8496411" cy="693548"/>
          </a:xfrm>
          <a:prstGeom prst="roundRect">
            <a:avLst/>
          </a:prstGeom>
          <a:solidFill>
            <a:srgbClr val="F9DC4B"/>
          </a:solidFill>
          <a:ln w="28575">
            <a:solidFill>
              <a:srgbClr val="2C2B64"/>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GB" sz="4000" b="1" i="0" u="none" strike="noStrike" kern="0" cap="none" spc="0" normalizeH="0" baseline="0" noProof="0" dirty="0">
                <a:ln>
                  <a:noFill/>
                </a:ln>
                <a:solidFill>
                  <a:srgbClr val="2F2967"/>
                </a:solidFill>
                <a:effectLst/>
                <a:uLnTx/>
                <a:uFillTx/>
                <a:latin typeface="Arial"/>
                <a:ea typeface="+mn-ea"/>
                <a:cs typeface="+mn-cs"/>
                <a:sym typeface="Arial"/>
              </a:rPr>
              <a:t>How might the train split? </a:t>
            </a:r>
            <a:endParaRPr kumimoji="0" lang="en-GB" sz="3600" b="0" i="0" u="none" strike="noStrike" kern="0" cap="none" spc="0" normalizeH="0" baseline="0" noProof="0" dirty="0">
              <a:ln>
                <a:noFill/>
              </a:ln>
              <a:solidFill>
                <a:srgbClr val="2F2967"/>
              </a:solidFill>
              <a:effectLst/>
              <a:uLnTx/>
              <a:uFillTx/>
              <a:latin typeface="Arial"/>
              <a:ea typeface="+mn-ea"/>
              <a:cs typeface="+mn-cs"/>
              <a:sym typeface="Arial"/>
            </a:endParaRPr>
          </a:p>
        </p:txBody>
      </p:sp>
      <p:grpSp>
        <p:nvGrpSpPr>
          <p:cNvPr id="127" name="Group 126">
            <a:extLst>
              <a:ext uri="{FF2B5EF4-FFF2-40B4-BE49-F238E27FC236}">
                <a16:creationId xmlns:a16="http://schemas.microsoft.com/office/drawing/2014/main" id="{D35F874F-9757-DDCE-A903-7D75E41A84E7}"/>
              </a:ext>
            </a:extLst>
          </p:cNvPr>
          <p:cNvGrpSpPr/>
          <p:nvPr/>
        </p:nvGrpSpPr>
        <p:grpSpPr>
          <a:xfrm>
            <a:off x="318977" y="2078356"/>
            <a:ext cx="8512950" cy="4352848"/>
            <a:chOff x="318977" y="2078356"/>
            <a:chExt cx="8512950" cy="4352848"/>
          </a:xfrm>
        </p:grpSpPr>
        <p:pic>
          <p:nvPicPr>
            <p:cNvPr id="126" name="Picture 125" descr="A couple of people talking&#10;&#10;Description automatically generated">
              <a:extLst>
                <a:ext uri="{FF2B5EF4-FFF2-40B4-BE49-F238E27FC236}">
                  <a16:creationId xmlns:a16="http://schemas.microsoft.com/office/drawing/2014/main" id="{F66C3FC2-3EA0-3947-C74F-2324542E0F8D}"/>
                </a:ext>
              </a:extLst>
            </p:cNvPr>
            <p:cNvPicPr>
              <a:picLocks noChangeAspect="1"/>
            </p:cNvPicPr>
            <p:nvPr/>
          </p:nvPicPr>
          <p:blipFill>
            <a:blip r:embed="rId3"/>
            <a:stretch>
              <a:fillRect/>
            </a:stretch>
          </p:blipFill>
          <p:spPr>
            <a:xfrm>
              <a:off x="4722867" y="2078356"/>
              <a:ext cx="4109060" cy="3578990"/>
            </a:xfrm>
            <a:prstGeom prst="rect">
              <a:avLst/>
            </a:prstGeom>
          </p:spPr>
        </p:pic>
        <p:sp>
          <p:nvSpPr>
            <p:cNvPr id="9" name="Rectangle: Rounded Corners 8">
              <a:extLst>
                <a:ext uri="{FF2B5EF4-FFF2-40B4-BE49-F238E27FC236}">
                  <a16:creationId xmlns:a16="http://schemas.microsoft.com/office/drawing/2014/main" id="{7BFFBAB6-0C6C-1574-543D-EA36E17F9046}"/>
                </a:ext>
              </a:extLst>
            </p:cNvPr>
            <p:cNvSpPr/>
            <p:nvPr/>
          </p:nvSpPr>
          <p:spPr>
            <a:xfrm>
              <a:off x="318977" y="5462011"/>
              <a:ext cx="6331886" cy="969193"/>
            </a:xfrm>
            <a:prstGeom prst="roundRect">
              <a:avLst>
                <a:gd name="adj" fmla="val 13217"/>
              </a:avLst>
            </a:prstGeom>
            <a:solidFill>
              <a:srgbClr val="2F2967"/>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GB" sz="2400" b="1" i="0" u="none" strike="noStrike" kern="0" cap="none" spc="0" normalizeH="0" baseline="0" noProof="0" dirty="0">
                  <a:ln>
                    <a:noFill/>
                  </a:ln>
                  <a:solidFill>
                    <a:srgbClr val="FFFFFF"/>
                  </a:solidFill>
                  <a:effectLst/>
                  <a:uLnTx/>
                  <a:uFillTx/>
                  <a:latin typeface="Arial"/>
                  <a:ea typeface="+mn-ea"/>
                  <a:cs typeface="+mn-cs"/>
                  <a:sym typeface="Arial"/>
                </a:rPr>
                <a:t>TASK: </a:t>
              </a:r>
              <a:r>
                <a:rPr lang="en-GB" sz="2400" dirty="0">
                  <a:solidFill>
                    <a:srgbClr val="FFFFFF"/>
                  </a:solidFill>
                  <a:latin typeface="Arial"/>
                </a:rPr>
                <a:t>Discuss with your partner, if we have found all the ways. How do you know?</a:t>
              </a:r>
              <a:endParaRPr kumimoji="0" lang="en-GB" sz="2400" b="0" i="1" u="none" strike="noStrike" kern="0" cap="none" spc="0" normalizeH="0" baseline="0" noProof="0" dirty="0">
                <a:ln>
                  <a:noFill/>
                </a:ln>
                <a:solidFill>
                  <a:srgbClr val="FF0000"/>
                </a:solidFill>
                <a:effectLst/>
                <a:uLnTx/>
                <a:uFillTx/>
                <a:latin typeface="Arial"/>
                <a:ea typeface="+mn-ea"/>
                <a:cs typeface="+mn-cs"/>
                <a:sym typeface="Arial"/>
              </a:endParaRPr>
            </a:p>
          </p:txBody>
        </p:sp>
      </p:grpSp>
      <p:sp>
        <p:nvSpPr>
          <p:cNvPr id="3" name="Rectangle: Rounded Corners 2">
            <a:extLst>
              <a:ext uri="{FF2B5EF4-FFF2-40B4-BE49-F238E27FC236}">
                <a16:creationId xmlns:a16="http://schemas.microsoft.com/office/drawing/2014/main" id="{1BEC0484-62D6-C8EB-702B-EF4B4F24197F}"/>
              </a:ext>
            </a:extLst>
          </p:cNvPr>
          <p:cNvSpPr/>
          <p:nvPr/>
        </p:nvSpPr>
        <p:spPr>
          <a:xfrm>
            <a:off x="318977" y="1189983"/>
            <a:ext cx="5966209" cy="568417"/>
          </a:xfrm>
          <a:prstGeom prst="roundRect">
            <a:avLst>
              <a:gd name="adj" fmla="val 14230"/>
            </a:avLst>
          </a:prstGeom>
          <a:solidFill>
            <a:schemeClr val="bg1"/>
          </a:solidFill>
          <a:ln w="28575">
            <a:solidFill>
              <a:srgbClr val="2C2B64"/>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600"/>
              </a:spcAft>
              <a:buClr>
                <a:srgbClr val="000000"/>
              </a:buClr>
              <a:buSzTx/>
              <a:buFont typeface="Arial"/>
              <a:buNone/>
              <a:tabLst/>
              <a:defRPr/>
            </a:pPr>
            <a:r>
              <a:rPr kumimoji="0" lang="en-GB" sz="2400" b="0" i="0" u="none" strike="noStrike" kern="0" cap="none" spc="0" normalizeH="0" baseline="0" noProof="0" dirty="0">
                <a:ln>
                  <a:noFill/>
                </a:ln>
                <a:solidFill>
                  <a:srgbClr val="2F2967"/>
                </a:solidFill>
                <a:effectLst/>
                <a:uLnTx/>
                <a:uFillTx/>
                <a:latin typeface="Arial"/>
                <a:ea typeface="+mn-ea"/>
                <a:cs typeface="+mn-cs"/>
                <a:sym typeface="Arial"/>
              </a:rPr>
              <a:t>Here are some ways the train could split...</a:t>
            </a:r>
            <a:endParaRPr kumimoji="0" lang="en-GB" sz="2000" b="0" i="0" u="none" strike="noStrike" kern="0" cap="none" spc="0" normalizeH="0" baseline="0" noProof="0" dirty="0">
              <a:ln>
                <a:noFill/>
              </a:ln>
              <a:solidFill>
                <a:srgbClr val="2F2967"/>
              </a:solidFill>
              <a:effectLst/>
              <a:uLnTx/>
              <a:uFillTx/>
              <a:latin typeface="Arial"/>
              <a:ea typeface="+mn-ea"/>
              <a:cs typeface="+mn-cs"/>
              <a:sym typeface="Arial"/>
            </a:endParaRPr>
          </a:p>
        </p:txBody>
      </p:sp>
      <p:pic>
        <p:nvPicPr>
          <p:cNvPr id="4" name="Picture 3" descr="A picture containing text, clipart&#10;&#10;Description automatically generated">
            <a:extLst>
              <a:ext uri="{FF2B5EF4-FFF2-40B4-BE49-F238E27FC236}">
                <a16:creationId xmlns:a16="http://schemas.microsoft.com/office/drawing/2014/main" id="{56DA12EC-9907-C539-2E0D-C173657668B6}"/>
              </a:ext>
            </a:extLst>
          </p:cNvPr>
          <p:cNvPicPr>
            <a:picLocks noChangeAspect="1"/>
          </p:cNvPicPr>
          <p:nvPr/>
        </p:nvPicPr>
        <p:blipFill>
          <a:blip r:embed="rId4"/>
          <a:stretch>
            <a:fillRect/>
          </a:stretch>
        </p:blipFill>
        <p:spPr>
          <a:xfrm>
            <a:off x="7379493" y="6211704"/>
            <a:ext cx="1685649" cy="568417"/>
          </a:xfrm>
          <a:prstGeom prst="rect">
            <a:avLst/>
          </a:prstGeom>
        </p:spPr>
      </p:pic>
      <p:grpSp>
        <p:nvGrpSpPr>
          <p:cNvPr id="128" name="Group 127">
            <a:extLst>
              <a:ext uri="{FF2B5EF4-FFF2-40B4-BE49-F238E27FC236}">
                <a16:creationId xmlns:a16="http://schemas.microsoft.com/office/drawing/2014/main" id="{A60D7F23-7853-64BB-AB70-F24EF10721A6}"/>
              </a:ext>
            </a:extLst>
          </p:cNvPr>
          <p:cNvGrpSpPr/>
          <p:nvPr/>
        </p:nvGrpSpPr>
        <p:grpSpPr>
          <a:xfrm>
            <a:off x="657519" y="2133553"/>
            <a:ext cx="3803286" cy="383382"/>
            <a:chOff x="352209" y="2009479"/>
            <a:chExt cx="3803286" cy="383382"/>
          </a:xfrm>
        </p:grpSpPr>
        <p:pic>
          <p:nvPicPr>
            <p:cNvPr id="7" name="Picture 6" descr="A green square with blue border&#10;&#10;Description automatically generated">
              <a:extLst>
                <a:ext uri="{FF2B5EF4-FFF2-40B4-BE49-F238E27FC236}">
                  <a16:creationId xmlns:a16="http://schemas.microsoft.com/office/drawing/2014/main" id="{9EC5940A-4473-5BC9-09D9-A619F5066D15}"/>
                </a:ext>
              </a:extLst>
            </p:cNvPr>
            <p:cNvPicPr>
              <a:picLocks noChangeAspect="1"/>
            </p:cNvPicPr>
            <p:nvPr/>
          </p:nvPicPr>
          <p:blipFill>
            <a:blip r:embed="rId5"/>
            <a:stretch>
              <a:fillRect/>
            </a:stretch>
          </p:blipFill>
          <p:spPr>
            <a:xfrm>
              <a:off x="2490670" y="2009483"/>
              <a:ext cx="383373" cy="383373"/>
            </a:xfrm>
            <a:prstGeom prst="rect">
              <a:avLst/>
            </a:prstGeom>
            <a:ln>
              <a:solidFill>
                <a:srgbClr val="2C2B64"/>
              </a:solidFill>
            </a:ln>
          </p:spPr>
        </p:pic>
        <p:pic>
          <p:nvPicPr>
            <p:cNvPr id="12" name="Picture 11" descr="A blue square with black border&#10;&#10;Description automatically generated">
              <a:extLst>
                <a:ext uri="{FF2B5EF4-FFF2-40B4-BE49-F238E27FC236}">
                  <a16:creationId xmlns:a16="http://schemas.microsoft.com/office/drawing/2014/main" id="{42F84F54-D8F8-C615-D9F7-222AB4C92DFD}"/>
                </a:ext>
              </a:extLst>
            </p:cNvPr>
            <p:cNvPicPr>
              <a:picLocks noChangeAspect="1"/>
            </p:cNvPicPr>
            <p:nvPr/>
          </p:nvPicPr>
          <p:blipFill>
            <a:blip r:embed="rId6"/>
            <a:stretch>
              <a:fillRect/>
            </a:stretch>
          </p:blipFill>
          <p:spPr>
            <a:xfrm>
              <a:off x="2917484" y="2009480"/>
              <a:ext cx="383373" cy="383373"/>
            </a:xfrm>
            <a:prstGeom prst="rect">
              <a:avLst/>
            </a:prstGeom>
            <a:ln>
              <a:solidFill>
                <a:srgbClr val="2C2B64"/>
              </a:solidFill>
            </a:ln>
          </p:spPr>
        </p:pic>
        <p:pic>
          <p:nvPicPr>
            <p:cNvPr id="15" name="Picture 14" descr="A purple square with black border&#10;&#10;Description automatically generated">
              <a:extLst>
                <a:ext uri="{FF2B5EF4-FFF2-40B4-BE49-F238E27FC236}">
                  <a16:creationId xmlns:a16="http://schemas.microsoft.com/office/drawing/2014/main" id="{729B3950-756C-90A3-44DB-AC3DEBB408BB}"/>
                </a:ext>
              </a:extLst>
            </p:cNvPr>
            <p:cNvPicPr>
              <a:picLocks noChangeAspect="1"/>
            </p:cNvPicPr>
            <p:nvPr/>
          </p:nvPicPr>
          <p:blipFill>
            <a:blip r:embed="rId7"/>
            <a:stretch>
              <a:fillRect/>
            </a:stretch>
          </p:blipFill>
          <p:spPr>
            <a:xfrm>
              <a:off x="3772122" y="2009479"/>
              <a:ext cx="383373" cy="383373"/>
            </a:xfrm>
            <a:prstGeom prst="rect">
              <a:avLst/>
            </a:prstGeom>
            <a:ln>
              <a:solidFill>
                <a:srgbClr val="2C2B64"/>
              </a:solidFill>
            </a:ln>
          </p:spPr>
        </p:pic>
        <p:pic>
          <p:nvPicPr>
            <p:cNvPr id="17" name="Picture 16" descr="A yellow square with blue border&#10;&#10;Description automatically generated">
              <a:extLst>
                <a:ext uri="{FF2B5EF4-FFF2-40B4-BE49-F238E27FC236}">
                  <a16:creationId xmlns:a16="http://schemas.microsoft.com/office/drawing/2014/main" id="{AAD3D86B-3B18-884D-7F1A-8C1289AA7F84}"/>
                </a:ext>
              </a:extLst>
            </p:cNvPr>
            <p:cNvPicPr>
              <a:picLocks noChangeAspect="1"/>
            </p:cNvPicPr>
            <p:nvPr/>
          </p:nvPicPr>
          <p:blipFill>
            <a:blip r:embed="rId8"/>
            <a:stretch>
              <a:fillRect/>
            </a:stretch>
          </p:blipFill>
          <p:spPr>
            <a:xfrm>
              <a:off x="1210573" y="2009488"/>
              <a:ext cx="383373" cy="383373"/>
            </a:xfrm>
            <a:prstGeom prst="rect">
              <a:avLst/>
            </a:prstGeom>
            <a:ln>
              <a:solidFill>
                <a:srgbClr val="2C2B64"/>
              </a:solidFill>
            </a:ln>
          </p:spPr>
        </p:pic>
        <p:pic>
          <p:nvPicPr>
            <p:cNvPr id="19" name="Picture 18" descr="A blue square with black border&#10;&#10;Description automatically generated">
              <a:extLst>
                <a:ext uri="{FF2B5EF4-FFF2-40B4-BE49-F238E27FC236}">
                  <a16:creationId xmlns:a16="http://schemas.microsoft.com/office/drawing/2014/main" id="{67387ED4-BD31-C7E8-4962-36B97A43C597}"/>
                </a:ext>
              </a:extLst>
            </p:cNvPr>
            <p:cNvPicPr>
              <a:picLocks noChangeAspect="1"/>
            </p:cNvPicPr>
            <p:nvPr/>
          </p:nvPicPr>
          <p:blipFill>
            <a:blip r:embed="rId9"/>
            <a:stretch>
              <a:fillRect/>
            </a:stretch>
          </p:blipFill>
          <p:spPr>
            <a:xfrm>
              <a:off x="3344803" y="2009479"/>
              <a:ext cx="383373" cy="383373"/>
            </a:xfrm>
            <a:prstGeom prst="rect">
              <a:avLst/>
            </a:prstGeom>
            <a:ln>
              <a:solidFill>
                <a:srgbClr val="2C2B64"/>
              </a:solidFill>
            </a:ln>
          </p:spPr>
        </p:pic>
        <p:pic>
          <p:nvPicPr>
            <p:cNvPr id="21" name="Picture 20" descr="A red square with blue border&#10;&#10;Description automatically generated">
              <a:extLst>
                <a:ext uri="{FF2B5EF4-FFF2-40B4-BE49-F238E27FC236}">
                  <a16:creationId xmlns:a16="http://schemas.microsoft.com/office/drawing/2014/main" id="{0F11A794-3B87-BA97-6DF5-1A6C792C99C3}"/>
                </a:ext>
              </a:extLst>
            </p:cNvPr>
            <p:cNvPicPr>
              <a:picLocks noChangeAspect="1"/>
            </p:cNvPicPr>
            <p:nvPr/>
          </p:nvPicPr>
          <p:blipFill>
            <a:blip r:embed="rId10"/>
            <a:stretch>
              <a:fillRect/>
            </a:stretch>
          </p:blipFill>
          <p:spPr>
            <a:xfrm>
              <a:off x="352209" y="2009488"/>
              <a:ext cx="383373" cy="383373"/>
            </a:xfrm>
            <a:prstGeom prst="rect">
              <a:avLst/>
            </a:prstGeom>
            <a:ln>
              <a:solidFill>
                <a:srgbClr val="2C2B64"/>
              </a:solidFill>
            </a:ln>
          </p:spPr>
        </p:pic>
        <p:pic>
          <p:nvPicPr>
            <p:cNvPr id="23" name="Picture 22" descr="A orange square with blue border&#10;&#10;Description automatically generated">
              <a:extLst>
                <a:ext uri="{FF2B5EF4-FFF2-40B4-BE49-F238E27FC236}">
                  <a16:creationId xmlns:a16="http://schemas.microsoft.com/office/drawing/2014/main" id="{E1C24E8D-10E2-4230-135F-864D46BAF998}"/>
                </a:ext>
              </a:extLst>
            </p:cNvPr>
            <p:cNvPicPr>
              <a:picLocks noChangeAspect="1"/>
            </p:cNvPicPr>
            <p:nvPr/>
          </p:nvPicPr>
          <p:blipFill>
            <a:blip r:embed="rId11"/>
            <a:stretch>
              <a:fillRect/>
            </a:stretch>
          </p:blipFill>
          <p:spPr>
            <a:xfrm>
              <a:off x="781391" y="2009488"/>
              <a:ext cx="383373" cy="383373"/>
            </a:xfrm>
            <a:prstGeom prst="rect">
              <a:avLst/>
            </a:prstGeom>
            <a:ln>
              <a:solidFill>
                <a:srgbClr val="2C2B64"/>
              </a:solidFill>
            </a:ln>
          </p:spPr>
        </p:pic>
      </p:grpSp>
      <p:grpSp>
        <p:nvGrpSpPr>
          <p:cNvPr id="129" name="Group 128">
            <a:extLst>
              <a:ext uri="{FF2B5EF4-FFF2-40B4-BE49-F238E27FC236}">
                <a16:creationId xmlns:a16="http://schemas.microsoft.com/office/drawing/2014/main" id="{1106640D-DC8C-B832-C74B-DCA585C4D3B8}"/>
              </a:ext>
            </a:extLst>
          </p:cNvPr>
          <p:cNvGrpSpPr/>
          <p:nvPr/>
        </p:nvGrpSpPr>
        <p:grpSpPr>
          <a:xfrm>
            <a:off x="656669" y="2647538"/>
            <a:ext cx="3805999" cy="383383"/>
            <a:chOff x="351359" y="2523464"/>
            <a:chExt cx="3805999" cy="383383"/>
          </a:xfrm>
        </p:grpSpPr>
        <p:pic>
          <p:nvPicPr>
            <p:cNvPr id="24" name="Picture 23" descr="A green square with blue border&#10;&#10;Description automatically generated">
              <a:extLst>
                <a:ext uri="{FF2B5EF4-FFF2-40B4-BE49-F238E27FC236}">
                  <a16:creationId xmlns:a16="http://schemas.microsoft.com/office/drawing/2014/main" id="{20822FFD-AD7C-2295-9BAC-2B206490FB2D}"/>
                </a:ext>
              </a:extLst>
            </p:cNvPr>
            <p:cNvPicPr>
              <a:picLocks noChangeAspect="1"/>
            </p:cNvPicPr>
            <p:nvPr/>
          </p:nvPicPr>
          <p:blipFill>
            <a:blip r:embed="rId5"/>
            <a:stretch>
              <a:fillRect/>
            </a:stretch>
          </p:blipFill>
          <p:spPr>
            <a:xfrm>
              <a:off x="2492533" y="2523468"/>
              <a:ext cx="383373" cy="383373"/>
            </a:xfrm>
            <a:prstGeom prst="rect">
              <a:avLst/>
            </a:prstGeom>
            <a:ln>
              <a:solidFill>
                <a:srgbClr val="2C2B64"/>
              </a:solidFill>
            </a:ln>
          </p:spPr>
        </p:pic>
        <p:pic>
          <p:nvPicPr>
            <p:cNvPr id="25" name="Picture 24" descr="A blue square with black border&#10;&#10;Description automatically generated">
              <a:extLst>
                <a:ext uri="{FF2B5EF4-FFF2-40B4-BE49-F238E27FC236}">
                  <a16:creationId xmlns:a16="http://schemas.microsoft.com/office/drawing/2014/main" id="{45E4EBFC-EB0F-7DA9-8339-C1F7D52C37D2}"/>
                </a:ext>
              </a:extLst>
            </p:cNvPr>
            <p:cNvPicPr>
              <a:picLocks noChangeAspect="1"/>
            </p:cNvPicPr>
            <p:nvPr/>
          </p:nvPicPr>
          <p:blipFill>
            <a:blip r:embed="rId6"/>
            <a:stretch>
              <a:fillRect/>
            </a:stretch>
          </p:blipFill>
          <p:spPr>
            <a:xfrm>
              <a:off x="2919347" y="2523465"/>
              <a:ext cx="383373" cy="383373"/>
            </a:xfrm>
            <a:prstGeom prst="rect">
              <a:avLst/>
            </a:prstGeom>
            <a:ln>
              <a:solidFill>
                <a:srgbClr val="2C2B64"/>
              </a:solidFill>
            </a:ln>
          </p:spPr>
        </p:pic>
        <p:pic>
          <p:nvPicPr>
            <p:cNvPr id="26" name="Picture 25" descr="A purple square with black border&#10;&#10;Description automatically generated">
              <a:extLst>
                <a:ext uri="{FF2B5EF4-FFF2-40B4-BE49-F238E27FC236}">
                  <a16:creationId xmlns:a16="http://schemas.microsoft.com/office/drawing/2014/main" id="{C0F86D51-C600-4595-83EE-E46D1623D26C}"/>
                </a:ext>
              </a:extLst>
            </p:cNvPr>
            <p:cNvPicPr>
              <a:picLocks noChangeAspect="1"/>
            </p:cNvPicPr>
            <p:nvPr/>
          </p:nvPicPr>
          <p:blipFill>
            <a:blip r:embed="rId7"/>
            <a:stretch>
              <a:fillRect/>
            </a:stretch>
          </p:blipFill>
          <p:spPr>
            <a:xfrm>
              <a:off x="3773985" y="2523464"/>
              <a:ext cx="383373" cy="383373"/>
            </a:xfrm>
            <a:prstGeom prst="rect">
              <a:avLst/>
            </a:prstGeom>
            <a:ln>
              <a:solidFill>
                <a:srgbClr val="2C2B64"/>
              </a:solidFill>
            </a:ln>
          </p:spPr>
        </p:pic>
        <p:pic>
          <p:nvPicPr>
            <p:cNvPr id="27" name="Picture 26" descr="A yellow square with blue border&#10;&#10;Description automatically generated">
              <a:extLst>
                <a:ext uri="{FF2B5EF4-FFF2-40B4-BE49-F238E27FC236}">
                  <a16:creationId xmlns:a16="http://schemas.microsoft.com/office/drawing/2014/main" id="{2F67565B-0347-44D3-F4DE-29CCE5059595}"/>
                </a:ext>
              </a:extLst>
            </p:cNvPr>
            <p:cNvPicPr>
              <a:picLocks noChangeAspect="1"/>
            </p:cNvPicPr>
            <p:nvPr/>
          </p:nvPicPr>
          <p:blipFill>
            <a:blip r:embed="rId8"/>
            <a:stretch>
              <a:fillRect/>
            </a:stretch>
          </p:blipFill>
          <p:spPr>
            <a:xfrm>
              <a:off x="2065719" y="2523469"/>
              <a:ext cx="383373" cy="383373"/>
            </a:xfrm>
            <a:prstGeom prst="rect">
              <a:avLst/>
            </a:prstGeom>
            <a:ln>
              <a:solidFill>
                <a:srgbClr val="2C2B64"/>
              </a:solidFill>
            </a:ln>
          </p:spPr>
        </p:pic>
        <p:pic>
          <p:nvPicPr>
            <p:cNvPr id="40" name="Picture 39" descr="A blue square with black border&#10;&#10;Description automatically generated">
              <a:extLst>
                <a:ext uri="{FF2B5EF4-FFF2-40B4-BE49-F238E27FC236}">
                  <a16:creationId xmlns:a16="http://schemas.microsoft.com/office/drawing/2014/main" id="{744BA693-06EC-AABB-B991-810FAD2A1703}"/>
                </a:ext>
              </a:extLst>
            </p:cNvPr>
            <p:cNvPicPr>
              <a:picLocks noChangeAspect="1"/>
            </p:cNvPicPr>
            <p:nvPr/>
          </p:nvPicPr>
          <p:blipFill>
            <a:blip r:embed="rId9"/>
            <a:stretch>
              <a:fillRect/>
            </a:stretch>
          </p:blipFill>
          <p:spPr>
            <a:xfrm>
              <a:off x="3346666" y="2523464"/>
              <a:ext cx="383373" cy="383373"/>
            </a:xfrm>
            <a:prstGeom prst="rect">
              <a:avLst/>
            </a:prstGeom>
            <a:ln>
              <a:solidFill>
                <a:srgbClr val="2C2B64"/>
              </a:solidFill>
            </a:ln>
          </p:spPr>
        </p:pic>
        <p:pic>
          <p:nvPicPr>
            <p:cNvPr id="41" name="Picture 40" descr="A red square with blue border&#10;&#10;Description automatically generated">
              <a:extLst>
                <a:ext uri="{FF2B5EF4-FFF2-40B4-BE49-F238E27FC236}">
                  <a16:creationId xmlns:a16="http://schemas.microsoft.com/office/drawing/2014/main" id="{3D6078DD-F868-EDE4-0971-F37B5D9F24D1}"/>
                </a:ext>
              </a:extLst>
            </p:cNvPr>
            <p:cNvPicPr>
              <a:picLocks noChangeAspect="1"/>
            </p:cNvPicPr>
            <p:nvPr/>
          </p:nvPicPr>
          <p:blipFill>
            <a:blip r:embed="rId10"/>
            <a:stretch>
              <a:fillRect/>
            </a:stretch>
          </p:blipFill>
          <p:spPr>
            <a:xfrm>
              <a:off x="351359" y="2523474"/>
              <a:ext cx="383373" cy="383373"/>
            </a:xfrm>
            <a:prstGeom prst="rect">
              <a:avLst/>
            </a:prstGeom>
            <a:ln>
              <a:solidFill>
                <a:srgbClr val="2C2B64"/>
              </a:solidFill>
            </a:ln>
          </p:spPr>
        </p:pic>
        <p:pic>
          <p:nvPicPr>
            <p:cNvPr id="42" name="Picture 41" descr="A orange square with blue border&#10;&#10;Description automatically generated">
              <a:extLst>
                <a:ext uri="{FF2B5EF4-FFF2-40B4-BE49-F238E27FC236}">
                  <a16:creationId xmlns:a16="http://schemas.microsoft.com/office/drawing/2014/main" id="{344F238C-16A3-1981-E02C-000D4D7BD93A}"/>
                </a:ext>
              </a:extLst>
            </p:cNvPr>
            <p:cNvPicPr>
              <a:picLocks noChangeAspect="1"/>
            </p:cNvPicPr>
            <p:nvPr/>
          </p:nvPicPr>
          <p:blipFill>
            <a:blip r:embed="rId11"/>
            <a:stretch>
              <a:fillRect/>
            </a:stretch>
          </p:blipFill>
          <p:spPr>
            <a:xfrm>
              <a:off x="1636537" y="2523469"/>
              <a:ext cx="383373" cy="383373"/>
            </a:xfrm>
            <a:prstGeom prst="rect">
              <a:avLst/>
            </a:prstGeom>
            <a:ln>
              <a:solidFill>
                <a:srgbClr val="2C2B64"/>
              </a:solidFill>
            </a:ln>
          </p:spPr>
        </p:pic>
      </p:grpSp>
      <p:grpSp>
        <p:nvGrpSpPr>
          <p:cNvPr id="130" name="Group 129">
            <a:extLst>
              <a:ext uri="{FF2B5EF4-FFF2-40B4-BE49-F238E27FC236}">
                <a16:creationId xmlns:a16="http://schemas.microsoft.com/office/drawing/2014/main" id="{9E76AC3E-26E0-AEB6-D671-74B00BDCBC38}"/>
              </a:ext>
            </a:extLst>
          </p:cNvPr>
          <p:cNvGrpSpPr/>
          <p:nvPr/>
        </p:nvGrpSpPr>
        <p:grpSpPr>
          <a:xfrm>
            <a:off x="656669" y="3161534"/>
            <a:ext cx="3804136" cy="395049"/>
            <a:chOff x="351359" y="3037460"/>
            <a:chExt cx="3804136" cy="395049"/>
          </a:xfrm>
        </p:grpSpPr>
        <p:pic>
          <p:nvPicPr>
            <p:cNvPr id="43" name="Picture 42" descr="A green square with blue border&#10;&#10;Description automatically generated">
              <a:extLst>
                <a:ext uri="{FF2B5EF4-FFF2-40B4-BE49-F238E27FC236}">
                  <a16:creationId xmlns:a16="http://schemas.microsoft.com/office/drawing/2014/main" id="{313C1DFF-568B-3932-6F2F-D93A2568F78D}"/>
                </a:ext>
              </a:extLst>
            </p:cNvPr>
            <p:cNvPicPr>
              <a:picLocks noChangeAspect="1"/>
            </p:cNvPicPr>
            <p:nvPr/>
          </p:nvPicPr>
          <p:blipFill>
            <a:blip r:embed="rId5"/>
            <a:stretch>
              <a:fillRect/>
            </a:stretch>
          </p:blipFill>
          <p:spPr>
            <a:xfrm>
              <a:off x="2490670" y="3049135"/>
              <a:ext cx="383373" cy="383373"/>
            </a:xfrm>
            <a:prstGeom prst="rect">
              <a:avLst/>
            </a:prstGeom>
            <a:ln>
              <a:solidFill>
                <a:srgbClr val="2C2B64"/>
              </a:solidFill>
            </a:ln>
          </p:spPr>
        </p:pic>
        <p:pic>
          <p:nvPicPr>
            <p:cNvPr id="53" name="Picture 52" descr="A blue square with black border&#10;&#10;Description automatically generated">
              <a:extLst>
                <a:ext uri="{FF2B5EF4-FFF2-40B4-BE49-F238E27FC236}">
                  <a16:creationId xmlns:a16="http://schemas.microsoft.com/office/drawing/2014/main" id="{56CEEC37-8592-22E7-A2A4-79593C6AB8BF}"/>
                </a:ext>
              </a:extLst>
            </p:cNvPr>
            <p:cNvPicPr>
              <a:picLocks noChangeAspect="1"/>
            </p:cNvPicPr>
            <p:nvPr/>
          </p:nvPicPr>
          <p:blipFill>
            <a:blip r:embed="rId6"/>
            <a:stretch>
              <a:fillRect/>
            </a:stretch>
          </p:blipFill>
          <p:spPr>
            <a:xfrm>
              <a:off x="2917484" y="3049132"/>
              <a:ext cx="383373" cy="383373"/>
            </a:xfrm>
            <a:prstGeom prst="rect">
              <a:avLst/>
            </a:prstGeom>
            <a:ln>
              <a:solidFill>
                <a:srgbClr val="2C2B64"/>
              </a:solidFill>
            </a:ln>
          </p:spPr>
        </p:pic>
        <p:pic>
          <p:nvPicPr>
            <p:cNvPr id="54" name="Picture 53" descr="A purple square with black border&#10;&#10;Description automatically generated">
              <a:extLst>
                <a:ext uri="{FF2B5EF4-FFF2-40B4-BE49-F238E27FC236}">
                  <a16:creationId xmlns:a16="http://schemas.microsoft.com/office/drawing/2014/main" id="{42162B79-9DEC-DFBA-8D0A-D0DD1953CCD6}"/>
                </a:ext>
              </a:extLst>
            </p:cNvPr>
            <p:cNvPicPr>
              <a:picLocks noChangeAspect="1"/>
            </p:cNvPicPr>
            <p:nvPr/>
          </p:nvPicPr>
          <p:blipFill>
            <a:blip r:embed="rId7"/>
            <a:stretch>
              <a:fillRect/>
            </a:stretch>
          </p:blipFill>
          <p:spPr>
            <a:xfrm>
              <a:off x="3772122" y="3049131"/>
              <a:ext cx="383373" cy="383373"/>
            </a:xfrm>
            <a:prstGeom prst="rect">
              <a:avLst/>
            </a:prstGeom>
            <a:ln>
              <a:solidFill>
                <a:srgbClr val="2C2B64"/>
              </a:solidFill>
            </a:ln>
          </p:spPr>
        </p:pic>
        <p:pic>
          <p:nvPicPr>
            <p:cNvPr id="55" name="Picture 54" descr="A yellow square with blue border&#10;&#10;Description automatically generated">
              <a:extLst>
                <a:ext uri="{FF2B5EF4-FFF2-40B4-BE49-F238E27FC236}">
                  <a16:creationId xmlns:a16="http://schemas.microsoft.com/office/drawing/2014/main" id="{2FCCC6B6-52E0-C1EA-FC13-6B8AAF8CCD4D}"/>
                </a:ext>
              </a:extLst>
            </p:cNvPr>
            <p:cNvPicPr>
              <a:picLocks noChangeAspect="1"/>
            </p:cNvPicPr>
            <p:nvPr/>
          </p:nvPicPr>
          <p:blipFill>
            <a:blip r:embed="rId8"/>
            <a:stretch>
              <a:fillRect/>
            </a:stretch>
          </p:blipFill>
          <p:spPr>
            <a:xfrm>
              <a:off x="2063856" y="3049136"/>
              <a:ext cx="383373" cy="383373"/>
            </a:xfrm>
            <a:prstGeom prst="rect">
              <a:avLst/>
            </a:prstGeom>
            <a:ln>
              <a:solidFill>
                <a:srgbClr val="2C2B64"/>
              </a:solidFill>
            </a:ln>
          </p:spPr>
        </p:pic>
        <p:pic>
          <p:nvPicPr>
            <p:cNvPr id="56" name="Picture 55" descr="A blue square with black border&#10;&#10;Description automatically generated">
              <a:extLst>
                <a:ext uri="{FF2B5EF4-FFF2-40B4-BE49-F238E27FC236}">
                  <a16:creationId xmlns:a16="http://schemas.microsoft.com/office/drawing/2014/main" id="{A91FF5FE-62E7-1F49-2367-95D5D70CF71C}"/>
                </a:ext>
              </a:extLst>
            </p:cNvPr>
            <p:cNvPicPr>
              <a:picLocks noChangeAspect="1"/>
            </p:cNvPicPr>
            <p:nvPr/>
          </p:nvPicPr>
          <p:blipFill>
            <a:blip r:embed="rId9"/>
            <a:stretch>
              <a:fillRect/>
            </a:stretch>
          </p:blipFill>
          <p:spPr>
            <a:xfrm>
              <a:off x="3344803" y="3049131"/>
              <a:ext cx="383373" cy="383373"/>
            </a:xfrm>
            <a:prstGeom prst="rect">
              <a:avLst/>
            </a:prstGeom>
            <a:ln>
              <a:solidFill>
                <a:srgbClr val="2C2B64"/>
              </a:solidFill>
            </a:ln>
          </p:spPr>
        </p:pic>
        <p:pic>
          <p:nvPicPr>
            <p:cNvPr id="57" name="Picture 56" descr="A red square with blue border&#10;&#10;Description automatically generated">
              <a:extLst>
                <a:ext uri="{FF2B5EF4-FFF2-40B4-BE49-F238E27FC236}">
                  <a16:creationId xmlns:a16="http://schemas.microsoft.com/office/drawing/2014/main" id="{490448B5-660C-ED0F-9ECC-3F3D81661C53}"/>
                </a:ext>
              </a:extLst>
            </p:cNvPr>
            <p:cNvPicPr>
              <a:picLocks noChangeAspect="1"/>
            </p:cNvPicPr>
            <p:nvPr/>
          </p:nvPicPr>
          <p:blipFill>
            <a:blip r:embed="rId10"/>
            <a:stretch>
              <a:fillRect/>
            </a:stretch>
          </p:blipFill>
          <p:spPr>
            <a:xfrm>
              <a:off x="351359" y="3037460"/>
              <a:ext cx="383373" cy="383373"/>
            </a:xfrm>
            <a:prstGeom prst="rect">
              <a:avLst/>
            </a:prstGeom>
            <a:ln>
              <a:solidFill>
                <a:srgbClr val="2C2B64"/>
              </a:solidFill>
            </a:ln>
          </p:spPr>
        </p:pic>
        <p:pic>
          <p:nvPicPr>
            <p:cNvPr id="58" name="Picture 57" descr="A orange square with blue border&#10;&#10;Description automatically generated">
              <a:extLst>
                <a:ext uri="{FF2B5EF4-FFF2-40B4-BE49-F238E27FC236}">
                  <a16:creationId xmlns:a16="http://schemas.microsoft.com/office/drawing/2014/main" id="{90CD71FC-F51B-EEED-71D8-205FF76888F1}"/>
                </a:ext>
              </a:extLst>
            </p:cNvPr>
            <p:cNvPicPr>
              <a:picLocks noChangeAspect="1"/>
            </p:cNvPicPr>
            <p:nvPr/>
          </p:nvPicPr>
          <p:blipFill>
            <a:blip r:embed="rId11"/>
            <a:stretch>
              <a:fillRect/>
            </a:stretch>
          </p:blipFill>
          <p:spPr>
            <a:xfrm>
              <a:off x="780541" y="3037460"/>
              <a:ext cx="383373" cy="383373"/>
            </a:xfrm>
            <a:prstGeom prst="rect">
              <a:avLst/>
            </a:prstGeom>
            <a:ln>
              <a:solidFill>
                <a:srgbClr val="2C2B64"/>
              </a:solidFill>
            </a:ln>
          </p:spPr>
        </p:pic>
      </p:grpSp>
      <p:grpSp>
        <p:nvGrpSpPr>
          <p:cNvPr id="131" name="Group 130">
            <a:extLst>
              <a:ext uri="{FF2B5EF4-FFF2-40B4-BE49-F238E27FC236}">
                <a16:creationId xmlns:a16="http://schemas.microsoft.com/office/drawing/2014/main" id="{75051016-B36B-C9D4-F617-CCFEAF9DCE10}"/>
              </a:ext>
            </a:extLst>
          </p:cNvPr>
          <p:cNvGrpSpPr/>
          <p:nvPr/>
        </p:nvGrpSpPr>
        <p:grpSpPr>
          <a:xfrm>
            <a:off x="656669" y="3675505"/>
            <a:ext cx="3804136" cy="383388"/>
            <a:chOff x="351359" y="3551431"/>
            <a:chExt cx="3804136" cy="383388"/>
          </a:xfrm>
        </p:grpSpPr>
        <p:pic>
          <p:nvPicPr>
            <p:cNvPr id="65" name="Picture 64" descr="A green square with blue border&#10;&#10;Description automatically generated">
              <a:extLst>
                <a:ext uri="{FF2B5EF4-FFF2-40B4-BE49-F238E27FC236}">
                  <a16:creationId xmlns:a16="http://schemas.microsoft.com/office/drawing/2014/main" id="{12A2A870-930D-E9FD-7821-05F570F66E7C}"/>
                </a:ext>
              </a:extLst>
            </p:cNvPr>
            <p:cNvPicPr>
              <a:picLocks noChangeAspect="1"/>
            </p:cNvPicPr>
            <p:nvPr/>
          </p:nvPicPr>
          <p:blipFill>
            <a:blip r:embed="rId5"/>
            <a:stretch>
              <a:fillRect/>
            </a:stretch>
          </p:blipFill>
          <p:spPr>
            <a:xfrm>
              <a:off x="1636537" y="3551445"/>
              <a:ext cx="383373" cy="383373"/>
            </a:xfrm>
            <a:prstGeom prst="rect">
              <a:avLst/>
            </a:prstGeom>
            <a:ln>
              <a:solidFill>
                <a:srgbClr val="2C2B64"/>
              </a:solidFill>
            </a:ln>
          </p:spPr>
        </p:pic>
        <p:pic>
          <p:nvPicPr>
            <p:cNvPr id="92" name="Picture 91" descr="A blue square with black border&#10;&#10;Description automatically generated">
              <a:extLst>
                <a:ext uri="{FF2B5EF4-FFF2-40B4-BE49-F238E27FC236}">
                  <a16:creationId xmlns:a16="http://schemas.microsoft.com/office/drawing/2014/main" id="{05A46B1A-717F-732A-7867-AFAB2725B827}"/>
                </a:ext>
              </a:extLst>
            </p:cNvPr>
            <p:cNvPicPr>
              <a:picLocks noChangeAspect="1"/>
            </p:cNvPicPr>
            <p:nvPr/>
          </p:nvPicPr>
          <p:blipFill>
            <a:blip r:embed="rId6"/>
            <a:stretch>
              <a:fillRect/>
            </a:stretch>
          </p:blipFill>
          <p:spPr>
            <a:xfrm>
              <a:off x="2063351" y="3551442"/>
              <a:ext cx="383373" cy="383373"/>
            </a:xfrm>
            <a:prstGeom prst="rect">
              <a:avLst/>
            </a:prstGeom>
            <a:ln>
              <a:solidFill>
                <a:srgbClr val="2C2B64"/>
              </a:solidFill>
            </a:ln>
          </p:spPr>
        </p:pic>
        <p:pic>
          <p:nvPicPr>
            <p:cNvPr id="93" name="Picture 92" descr="A purple square with black border&#10;&#10;Description automatically generated">
              <a:extLst>
                <a:ext uri="{FF2B5EF4-FFF2-40B4-BE49-F238E27FC236}">
                  <a16:creationId xmlns:a16="http://schemas.microsoft.com/office/drawing/2014/main" id="{0F3363DD-C676-102A-E67D-57140F432C1C}"/>
                </a:ext>
              </a:extLst>
            </p:cNvPr>
            <p:cNvPicPr>
              <a:picLocks noChangeAspect="1"/>
            </p:cNvPicPr>
            <p:nvPr/>
          </p:nvPicPr>
          <p:blipFill>
            <a:blip r:embed="rId7"/>
            <a:stretch>
              <a:fillRect/>
            </a:stretch>
          </p:blipFill>
          <p:spPr>
            <a:xfrm>
              <a:off x="3772122" y="3551431"/>
              <a:ext cx="383373" cy="383373"/>
            </a:xfrm>
            <a:prstGeom prst="rect">
              <a:avLst/>
            </a:prstGeom>
            <a:ln>
              <a:solidFill>
                <a:srgbClr val="2C2B64"/>
              </a:solidFill>
            </a:ln>
          </p:spPr>
        </p:pic>
        <p:pic>
          <p:nvPicPr>
            <p:cNvPr id="94" name="Picture 93" descr="A yellow square with blue border&#10;&#10;Description automatically generated">
              <a:extLst>
                <a:ext uri="{FF2B5EF4-FFF2-40B4-BE49-F238E27FC236}">
                  <a16:creationId xmlns:a16="http://schemas.microsoft.com/office/drawing/2014/main" id="{D0754915-E282-52D7-9802-4A98D9112255}"/>
                </a:ext>
              </a:extLst>
            </p:cNvPr>
            <p:cNvPicPr>
              <a:picLocks noChangeAspect="1"/>
            </p:cNvPicPr>
            <p:nvPr/>
          </p:nvPicPr>
          <p:blipFill>
            <a:blip r:embed="rId8"/>
            <a:stretch>
              <a:fillRect/>
            </a:stretch>
          </p:blipFill>
          <p:spPr>
            <a:xfrm>
              <a:off x="1209723" y="3551446"/>
              <a:ext cx="383373" cy="383373"/>
            </a:xfrm>
            <a:prstGeom prst="rect">
              <a:avLst/>
            </a:prstGeom>
            <a:ln>
              <a:solidFill>
                <a:srgbClr val="2C2B64"/>
              </a:solidFill>
            </a:ln>
          </p:spPr>
        </p:pic>
        <p:pic>
          <p:nvPicPr>
            <p:cNvPr id="95" name="Picture 94" descr="A blue square with black border&#10;&#10;Description automatically generated">
              <a:extLst>
                <a:ext uri="{FF2B5EF4-FFF2-40B4-BE49-F238E27FC236}">
                  <a16:creationId xmlns:a16="http://schemas.microsoft.com/office/drawing/2014/main" id="{871474A0-0BA9-0881-8232-4E9F3B84C1F1}"/>
                </a:ext>
              </a:extLst>
            </p:cNvPr>
            <p:cNvPicPr>
              <a:picLocks noChangeAspect="1"/>
            </p:cNvPicPr>
            <p:nvPr/>
          </p:nvPicPr>
          <p:blipFill>
            <a:blip r:embed="rId9"/>
            <a:stretch>
              <a:fillRect/>
            </a:stretch>
          </p:blipFill>
          <p:spPr>
            <a:xfrm>
              <a:off x="3344803" y="3551431"/>
              <a:ext cx="383373" cy="383373"/>
            </a:xfrm>
            <a:prstGeom prst="rect">
              <a:avLst/>
            </a:prstGeom>
            <a:ln>
              <a:solidFill>
                <a:srgbClr val="2C2B64"/>
              </a:solidFill>
            </a:ln>
          </p:spPr>
        </p:pic>
        <p:pic>
          <p:nvPicPr>
            <p:cNvPr id="96" name="Picture 95" descr="A red square with blue border&#10;&#10;Description automatically generated">
              <a:extLst>
                <a:ext uri="{FF2B5EF4-FFF2-40B4-BE49-F238E27FC236}">
                  <a16:creationId xmlns:a16="http://schemas.microsoft.com/office/drawing/2014/main" id="{0C9EE582-786E-F18E-3303-D41609156246}"/>
                </a:ext>
              </a:extLst>
            </p:cNvPr>
            <p:cNvPicPr>
              <a:picLocks noChangeAspect="1"/>
            </p:cNvPicPr>
            <p:nvPr/>
          </p:nvPicPr>
          <p:blipFill>
            <a:blip r:embed="rId10"/>
            <a:stretch>
              <a:fillRect/>
            </a:stretch>
          </p:blipFill>
          <p:spPr>
            <a:xfrm>
              <a:off x="351359" y="3551446"/>
              <a:ext cx="383373" cy="383373"/>
            </a:xfrm>
            <a:prstGeom prst="rect">
              <a:avLst/>
            </a:prstGeom>
            <a:ln>
              <a:solidFill>
                <a:srgbClr val="2C2B64"/>
              </a:solidFill>
            </a:ln>
          </p:spPr>
        </p:pic>
        <p:pic>
          <p:nvPicPr>
            <p:cNvPr id="97" name="Picture 96" descr="A orange square with blue border&#10;&#10;Description automatically generated">
              <a:extLst>
                <a:ext uri="{FF2B5EF4-FFF2-40B4-BE49-F238E27FC236}">
                  <a16:creationId xmlns:a16="http://schemas.microsoft.com/office/drawing/2014/main" id="{3CFA9779-AF50-FD8C-2A34-5303E9316BBD}"/>
                </a:ext>
              </a:extLst>
            </p:cNvPr>
            <p:cNvPicPr>
              <a:picLocks noChangeAspect="1"/>
            </p:cNvPicPr>
            <p:nvPr/>
          </p:nvPicPr>
          <p:blipFill>
            <a:blip r:embed="rId11"/>
            <a:stretch>
              <a:fillRect/>
            </a:stretch>
          </p:blipFill>
          <p:spPr>
            <a:xfrm>
              <a:off x="780541" y="3551446"/>
              <a:ext cx="383373" cy="383373"/>
            </a:xfrm>
            <a:prstGeom prst="rect">
              <a:avLst/>
            </a:prstGeom>
            <a:ln>
              <a:solidFill>
                <a:srgbClr val="2C2B64"/>
              </a:solidFill>
            </a:ln>
          </p:spPr>
        </p:pic>
      </p:grpSp>
      <p:grpSp>
        <p:nvGrpSpPr>
          <p:cNvPr id="132" name="Group 131">
            <a:extLst>
              <a:ext uri="{FF2B5EF4-FFF2-40B4-BE49-F238E27FC236}">
                <a16:creationId xmlns:a16="http://schemas.microsoft.com/office/drawing/2014/main" id="{000141C2-CA56-7D71-4B6D-319442E105F9}"/>
              </a:ext>
            </a:extLst>
          </p:cNvPr>
          <p:cNvGrpSpPr/>
          <p:nvPr/>
        </p:nvGrpSpPr>
        <p:grpSpPr>
          <a:xfrm>
            <a:off x="656669" y="4189500"/>
            <a:ext cx="3803631" cy="383379"/>
            <a:chOff x="351359" y="4065426"/>
            <a:chExt cx="3803631" cy="383379"/>
          </a:xfrm>
        </p:grpSpPr>
        <p:pic>
          <p:nvPicPr>
            <p:cNvPr id="98" name="Picture 97" descr="A green square with blue border&#10;&#10;Description automatically generated">
              <a:extLst>
                <a:ext uri="{FF2B5EF4-FFF2-40B4-BE49-F238E27FC236}">
                  <a16:creationId xmlns:a16="http://schemas.microsoft.com/office/drawing/2014/main" id="{05DB45C8-5C60-EA38-1331-8D0FD31FED81}"/>
                </a:ext>
              </a:extLst>
            </p:cNvPr>
            <p:cNvPicPr>
              <a:picLocks noChangeAspect="1"/>
            </p:cNvPicPr>
            <p:nvPr/>
          </p:nvPicPr>
          <p:blipFill>
            <a:blip r:embed="rId5"/>
            <a:stretch>
              <a:fillRect/>
            </a:stretch>
          </p:blipFill>
          <p:spPr>
            <a:xfrm>
              <a:off x="1636537" y="4065431"/>
              <a:ext cx="383373" cy="383373"/>
            </a:xfrm>
            <a:prstGeom prst="rect">
              <a:avLst/>
            </a:prstGeom>
            <a:ln>
              <a:solidFill>
                <a:srgbClr val="2C2B64"/>
              </a:solidFill>
            </a:ln>
          </p:spPr>
        </p:pic>
        <p:pic>
          <p:nvPicPr>
            <p:cNvPr id="99" name="Picture 98" descr="A blue square with black border&#10;&#10;Description automatically generated">
              <a:extLst>
                <a:ext uri="{FF2B5EF4-FFF2-40B4-BE49-F238E27FC236}">
                  <a16:creationId xmlns:a16="http://schemas.microsoft.com/office/drawing/2014/main" id="{626B5FCE-A3BF-D4B5-AC5F-409A8EE41ED0}"/>
                </a:ext>
              </a:extLst>
            </p:cNvPr>
            <p:cNvPicPr>
              <a:picLocks noChangeAspect="1"/>
            </p:cNvPicPr>
            <p:nvPr/>
          </p:nvPicPr>
          <p:blipFill>
            <a:blip r:embed="rId6"/>
            <a:stretch>
              <a:fillRect/>
            </a:stretch>
          </p:blipFill>
          <p:spPr>
            <a:xfrm>
              <a:off x="2063351" y="4065428"/>
              <a:ext cx="383373" cy="383373"/>
            </a:xfrm>
            <a:prstGeom prst="rect">
              <a:avLst/>
            </a:prstGeom>
            <a:ln>
              <a:solidFill>
                <a:srgbClr val="2C2B64"/>
              </a:solidFill>
            </a:ln>
          </p:spPr>
        </p:pic>
        <p:pic>
          <p:nvPicPr>
            <p:cNvPr id="100" name="Picture 99" descr="A purple square with black border&#10;&#10;Description automatically generated">
              <a:extLst>
                <a:ext uri="{FF2B5EF4-FFF2-40B4-BE49-F238E27FC236}">
                  <a16:creationId xmlns:a16="http://schemas.microsoft.com/office/drawing/2014/main" id="{E49AD64A-79B4-9990-FBBD-DC4340E8ECC9}"/>
                </a:ext>
              </a:extLst>
            </p:cNvPr>
            <p:cNvPicPr>
              <a:picLocks noChangeAspect="1"/>
            </p:cNvPicPr>
            <p:nvPr/>
          </p:nvPicPr>
          <p:blipFill>
            <a:blip r:embed="rId7"/>
            <a:stretch>
              <a:fillRect/>
            </a:stretch>
          </p:blipFill>
          <p:spPr>
            <a:xfrm>
              <a:off x="3771617" y="4065426"/>
              <a:ext cx="383373" cy="383373"/>
            </a:xfrm>
            <a:prstGeom prst="rect">
              <a:avLst/>
            </a:prstGeom>
            <a:ln>
              <a:solidFill>
                <a:srgbClr val="2C2B64"/>
              </a:solidFill>
            </a:ln>
          </p:spPr>
        </p:pic>
        <p:pic>
          <p:nvPicPr>
            <p:cNvPr id="101" name="Picture 100" descr="A yellow square with blue border&#10;&#10;Description automatically generated">
              <a:extLst>
                <a:ext uri="{FF2B5EF4-FFF2-40B4-BE49-F238E27FC236}">
                  <a16:creationId xmlns:a16="http://schemas.microsoft.com/office/drawing/2014/main" id="{4E6CF4BC-E3B3-53BE-60DA-A52533D8108B}"/>
                </a:ext>
              </a:extLst>
            </p:cNvPr>
            <p:cNvPicPr>
              <a:picLocks noChangeAspect="1"/>
            </p:cNvPicPr>
            <p:nvPr/>
          </p:nvPicPr>
          <p:blipFill>
            <a:blip r:embed="rId8"/>
            <a:stretch>
              <a:fillRect/>
            </a:stretch>
          </p:blipFill>
          <p:spPr>
            <a:xfrm>
              <a:off x="1209723" y="4065432"/>
              <a:ext cx="383373" cy="383373"/>
            </a:xfrm>
            <a:prstGeom prst="rect">
              <a:avLst/>
            </a:prstGeom>
            <a:ln>
              <a:solidFill>
                <a:srgbClr val="2C2B64"/>
              </a:solidFill>
            </a:ln>
          </p:spPr>
        </p:pic>
        <p:pic>
          <p:nvPicPr>
            <p:cNvPr id="102" name="Picture 101" descr="A blue square with black border&#10;&#10;Description automatically generated">
              <a:extLst>
                <a:ext uri="{FF2B5EF4-FFF2-40B4-BE49-F238E27FC236}">
                  <a16:creationId xmlns:a16="http://schemas.microsoft.com/office/drawing/2014/main" id="{852333E8-CA29-0015-DE3A-0DA4854A59F0}"/>
                </a:ext>
              </a:extLst>
            </p:cNvPr>
            <p:cNvPicPr>
              <a:picLocks noChangeAspect="1"/>
            </p:cNvPicPr>
            <p:nvPr/>
          </p:nvPicPr>
          <p:blipFill>
            <a:blip r:embed="rId9"/>
            <a:stretch>
              <a:fillRect/>
            </a:stretch>
          </p:blipFill>
          <p:spPr>
            <a:xfrm>
              <a:off x="2490670" y="4065427"/>
              <a:ext cx="383373" cy="383373"/>
            </a:xfrm>
            <a:prstGeom prst="rect">
              <a:avLst/>
            </a:prstGeom>
            <a:ln>
              <a:solidFill>
                <a:srgbClr val="2C2B64"/>
              </a:solidFill>
            </a:ln>
          </p:spPr>
        </p:pic>
        <p:pic>
          <p:nvPicPr>
            <p:cNvPr id="103" name="Picture 102" descr="A red square with blue border&#10;&#10;Description automatically generated">
              <a:extLst>
                <a:ext uri="{FF2B5EF4-FFF2-40B4-BE49-F238E27FC236}">
                  <a16:creationId xmlns:a16="http://schemas.microsoft.com/office/drawing/2014/main" id="{7850FE2B-E4DC-8132-ED53-081E423EC9B9}"/>
                </a:ext>
              </a:extLst>
            </p:cNvPr>
            <p:cNvPicPr>
              <a:picLocks noChangeAspect="1"/>
            </p:cNvPicPr>
            <p:nvPr/>
          </p:nvPicPr>
          <p:blipFill>
            <a:blip r:embed="rId10"/>
            <a:stretch>
              <a:fillRect/>
            </a:stretch>
          </p:blipFill>
          <p:spPr>
            <a:xfrm>
              <a:off x="351359" y="4065432"/>
              <a:ext cx="383373" cy="383373"/>
            </a:xfrm>
            <a:prstGeom prst="rect">
              <a:avLst/>
            </a:prstGeom>
            <a:ln>
              <a:solidFill>
                <a:srgbClr val="2C2B64"/>
              </a:solidFill>
            </a:ln>
          </p:spPr>
        </p:pic>
        <p:pic>
          <p:nvPicPr>
            <p:cNvPr id="104" name="Picture 103" descr="A orange square with blue border&#10;&#10;Description automatically generated">
              <a:extLst>
                <a:ext uri="{FF2B5EF4-FFF2-40B4-BE49-F238E27FC236}">
                  <a16:creationId xmlns:a16="http://schemas.microsoft.com/office/drawing/2014/main" id="{9A346952-7ABF-B3B4-5BDF-D783551F8130}"/>
                </a:ext>
              </a:extLst>
            </p:cNvPr>
            <p:cNvPicPr>
              <a:picLocks noChangeAspect="1"/>
            </p:cNvPicPr>
            <p:nvPr/>
          </p:nvPicPr>
          <p:blipFill>
            <a:blip r:embed="rId11"/>
            <a:stretch>
              <a:fillRect/>
            </a:stretch>
          </p:blipFill>
          <p:spPr>
            <a:xfrm>
              <a:off x="780541" y="4065432"/>
              <a:ext cx="383373" cy="383373"/>
            </a:xfrm>
            <a:prstGeom prst="rect">
              <a:avLst/>
            </a:prstGeom>
            <a:ln>
              <a:solidFill>
                <a:srgbClr val="2C2B64"/>
              </a:solidFill>
            </a:ln>
          </p:spPr>
        </p:pic>
      </p:grpSp>
      <p:pic>
        <p:nvPicPr>
          <p:cNvPr id="106" name="Picture 105" descr="A blue square with black border&#10;&#10;Description automatically generated">
            <a:extLst>
              <a:ext uri="{FF2B5EF4-FFF2-40B4-BE49-F238E27FC236}">
                <a16:creationId xmlns:a16="http://schemas.microsoft.com/office/drawing/2014/main" id="{883F3399-CDC8-A40E-88C1-4A50E5AC810A}"/>
              </a:ext>
            </a:extLst>
          </p:cNvPr>
          <p:cNvPicPr>
            <a:picLocks noChangeAspect="1"/>
          </p:cNvPicPr>
          <p:nvPr/>
        </p:nvPicPr>
        <p:blipFill>
          <a:blip r:embed="rId6"/>
          <a:stretch>
            <a:fillRect/>
          </a:stretch>
        </p:blipFill>
        <p:spPr>
          <a:xfrm>
            <a:off x="3229423" y="4703486"/>
            <a:ext cx="383373" cy="383373"/>
          </a:xfrm>
          <a:prstGeom prst="rect">
            <a:avLst/>
          </a:prstGeom>
          <a:ln>
            <a:solidFill>
              <a:srgbClr val="2C2B64"/>
            </a:solidFill>
          </a:ln>
        </p:spPr>
      </p:pic>
      <p:pic>
        <p:nvPicPr>
          <p:cNvPr id="107" name="Picture 106" descr="A purple square with black border&#10;&#10;Description automatically generated">
            <a:extLst>
              <a:ext uri="{FF2B5EF4-FFF2-40B4-BE49-F238E27FC236}">
                <a16:creationId xmlns:a16="http://schemas.microsoft.com/office/drawing/2014/main" id="{0E6BA011-2AC9-556F-CB89-72BAF09A026E}"/>
              </a:ext>
            </a:extLst>
          </p:cNvPr>
          <p:cNvPicPr>
            <a:picLocks noChangeAspect="1"/>
          </p:cNvPicPr>
          <p:nvPr/>
        </p:nvPicPr>
        <p:blipFill>
          <a:blip r:embed="rId7"/>
          <a:stretch>
            <a:fillRect/>
          </a:stretch>
        </p:blipFill>
        <p:spPr>
          <a:xfrm>
            <a:off x="4084061" y="4703485"/>
            <a:ext cx="383373" cy="383373"/>
          </a:xfrm>
          <a:prstGeom prst="rect">
            <a:avLst/>
          </a:prstGeom>
          <a:ln>
            <a:solidFill>
              <a:srgbClr val="2C2B64"/>
            </a:solidFill>
          </a:ln>
        </p:spPr>
      </p:pic>
      <p:pic>
        <p:nvPicPr>
          <p:cNvPr id="109" name="Picture 108" descr="A blue square with black border&#10;&#10;Description automatically generated">
            <a:extLst>
              <a:ext uri="{FF2B5EF4-FFF2-40B4-BE49-F238E27FC236}">
                <a16:creationId xmlns:a16="http://schemas.microsoft.com/office/drawing/2014/main" id="{8CA4B545-5A04-9472-A20B-C823235FBC72}"/>
              </a:ext>
            </a:extLst>
          </p:cNvPr>
          <p:cNvPicPr>
            <a:picLocks noChangeAspect="1"/>
          </p:cNvPicPr>
          <p:nvPr/>
        </p:nvPicPr>
        <p:blipFill>
          <a:blip r:embed="rId9"/>
          <a:stretch>
            <a:fillRect/>
          </a:stretch>
        </p:blipFill>
        <p:spPr>
          <a:xfrm>
            <a:off x="3656742" y="4703485"/>
            <a:ext cx="383373" cy="383373"/>
          </a:xfrm>
          <a:prstGeom prst="rect">
            <a:avLst/>
          </a:prstGeom>
          <a:ln>
            <a:solidFill>
              <a:srgbClr val="2C2B64"/>
            </a:solidFill>
          </a:ln>
        </p:spPr>
      </p:pic>
      <p:pic>
        <p:nvPicPr>
          <p:cNvPr id="105" name="Picture 104" descr="A green square with blue border&#10;&#10;Description automatically generated">
            <a:extLst>
              <a:ext uri="{FF2B5EF4-FFF2-40B4-BE49-F238E27FC236}">
                <a16:creationId xmlns:a16="http://schemas.microsoft.com/office/drawing/2014/main" id="{5BE9B6C5-475D-8107-334C-CAF387D2879F}"/>
              </a:ext>
            </a:extLst>
          </p:cNvPr>
          <p:cNvPicPr>
            <a:picLocks noChangeAspect="1"/>
          </p:cNvPicPr>
          <p:nvPr/>
        </p:nvPicPr>
        <p:blipFill>
          <a:blip r:embed="rId5"/>
          <a:stretch>
            <a:fillRect/>
          </a:stretch>
        </p:blipFill>
        <p:spPr>
          <a:xfrm>
            <a:off x="1941847" y="4703491"/>
            <a:ext cx="383373" cy="383373"/>
          </a:xfrm>
          <a:prstGeom prst="rect">
            <a:avLst/>
          </a:prstGeom>
          <a:ln>
            <a:solidFill>
              <a:srgbClr val="2C2B64"/>
            </a:solidFill>
          </a:ln>
        </p:spPr>
      </p:pic>
      <p:pic>
        <p:nvPicPr>
          <p:cNvPr id="108" name="Picture 107" descr="A yellow square with blue border&#10;&#10;Description automatically generated">
            <a:extLst>
              <a:ext uri="{FF2B5EF4-FFF2-40B4-BE49-F238E27FC236}">
                <a16:creationId xmlns:a16="http://schemas.microsoft.com/office/drawing/2014/main" id="{CFD0639A-181B-03B3-8878-C7B846E4C4A5}"/>
              </a:ext>
            </a:extLst>
          </p:cNvPr>
          <p:cNvPicPr>
            <a:picLocks noChangeAspect="1"/>
          </p:cNvPicPr>
          <p:nvPr/>
        </p:nvPicPr>
        <p:blipFill>
          <a:blip r:embed="rId8"/>
          <a:stretch>
            <a:fillRect/>
          </a:stretch>
        </p:blipFill>
        <p:spPr>
          <a:xfrm>
            <a:off x="1515033" y="4703492"/>
            <a:ext cx="383373" cy="383373"/>
          </a:xfrm>
          <a:prstGeom prst="rect">
            <a:avLst/>
          </a:prstGeom>
          <a:ln>
            <a:solidFill>
              <a:srgbClr val="2C2B64"/>
            </a:solidFill>
          </a:ln>
        </p:spPr>
      </p:pic>
      <p:pic>
        <p:nvPicPr>
          <p:cNvPr id="110" name="Picture 109" descr="A red square with blue border&#10;&#10;Description automatically generated">
            <a:extLst>
              <a:ext uri="{FF2B5EF4-FFF2-40B4-BE49-F238E27FC236}">
                <a16:creationId xmlns:a16="http://schemas.microsoft.com/office/drawing/2014/main" id="{DA923173-FEF7-BF0C-287D-0B95D6B7B1A0}"/>
              </a:ext>
            </a:extLst>
          </p:cNvPr>
          <p:cNvPicPr>
            <a:picLocks noChangeAspect="1"/>
          </p:cNvPicPr>
          <p:nvPr/>
        </p:nvPicPr>
        <p:blipFill>
          <a:blip r:embed="rId10"/>
          <a:stretch>
            <a:fillRect/>
          </a:stretch>
        </p:blipFill>
        <p:spPr>
          <a:xfrm>
            <a:off x="656669" y="4703492"/>
            <a:ext cx="383373" cy="383373"/>
          </a:xfrm>
          <a:prstGeom prst="rect">
            <a:avLst/>
          </a:prstGeom>
          <a:ln>
            <a:solidFill>
              <a:srgbClr val="2C2B64"/>
            </a:solidFill>
          </a:ln>
        </p:spPr>
      </p:pic>
      <p:pic>
        <p:nvPicPr>
          <p:cNvPr id="111" name="Picture 110" descr="A orange square with blue border&#10;&#10;Description automatically generated">
            <a:extLst>
              <a:ext uri="{FF2B5EF4-FFF2-40B4-BE49-F238E27FC236}">
                <a16:creationId xmlns:a16="http://schemas.microsoft.com/office/drawing/2014/main" id="{F0808574-87BB-CDCF-49F6-EAE59FDF8095}"/>
              </a:ext>
            </a:extLst>
          </p:cNvPr>
          <p:cNvPicPr>
            <a:picLocks noChangeAspect="1"/>
          </p:cNvPicPr>
          <p:nvPr/>
        </p:nvPicPr>
        <p:blipFill>
          <a:blip r:embed="rId11"/>
          <a:stretch>
            <a:fillRect/>
          </a:stretch>
        </p:blipFill>
        <p:spPr>
          <a:xfrm>
            <a:off x="1085851" y="4703492"/>
            <a:ext cx="383373" cy="383373"/>
          </a:xfrm>
          <a:prstGeom prst="rect">
            <a:avLst/>
          </a:prstGeom>
          <a:ln>
            <a:solidFill>
              <a:srgbClr val="2C2B64"/>
            </a:solidFill>
          </a:ln>
        </p:spPr>
      </p:pic>
      <p:sp>
        <p:nvSpPr>
          <p:cNvPr id="115" name="TextBox 114">
            <a:extLst>
              <a:ext uri="{FF2B5EF4-FFF2-40B4-BE49-F238E27FC236}">
                <a16:creationId xmlns:a16="http://schemas.microsoft.com/office/drawing/2014/main" id="{04CC77C0-5F8F-2B1E-922B-4246F105747D}"/>
              </a:ext>
            </a:extLst>
          </p:cNvPr>
          <p:cNvSpPr txBox="1"/>
          <p:nvPr/>
        </p:nvSpPr>
        <p:spPr>
          <a:xfrm>
            <a:off x="4920719" y="2474690"/>
            <a:ext cx="1828854" cy="923330"/>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600"/>
              </a:spcAft>
              <a:buClr>
                <a:srgbClr val="FFFFFF"/>
              </a:buClr>
              <a:buSzTx/>
              <a:buFont typeface="Arial"/>
              <a:buNone/>
              <a:tabLst/>
              <a:defRPr/>
            </a:pPr>
            <a:r>
              <a:rPr kumimoji="0" lang="en-GB" sz="1800" i="0" u="none" strike="noStrike" kern="0" cap="none" spc="0" normalizeH="0" baseline="0" noProof="0" dirty="0">
                <a:ln>
                  <a:noFill/>
                </a:ln>
                <a:solidFill>
                  <a:srgbClr val="2F2967"/>
                </a:solidFill>
                <a:effectLst/>
                <a:uLnTx/>
                <a:uFillTx/>
                <a:latin typeface="+mj-lt"/>
                <a:ea typeface="+mn-ea"/>
                <a:cs typeface="+mn-cs"/>
                <a:sym typeface="Arial"/>
              </a:rPr>
              <a:t>I think we may have missed something</a:t>
            </a:r>
          </a:p>
        </p:txBody>
      </p:sp>
      <p:sp>
        <p:nvSpPr>
          <p:cNvPr id="116" name="TextBox 115">
            <a:extLst>
              <a:ext uri="{FF2B5EF4-FFF2-40B4-BE49-F238E27FC236}">
                <a16:creationId xmlns:a16="http://schemas.microsoft.com/office/drawing/2014/main" id="{E5726EF1-B056-C103-2E4C-360327A878F2}"/>
              </a:ext>
            </a:extLst>
          </p:cNvPr>
          <p:cNvSpPr txBox="1"/>
          <p:nvPr/>
        </p:nvSpPr>
        <p:spPr>
          <a:xfrm>
            <a:off x="6542621" y="2946011"/>
            <a:ext cx="2070860" cy="369332"/>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600"/>
              </a:spcAft>
              <a:buClr>
                <a:srgbClr val="FFFFFF"/>
              </a:buClr>
              <a:buSzTx/>
              <a:buFont typeface="Arial"/>
              <a:buNone/>
              <a:tabLst/>
              <a:defRPr/>
            </a:pPr>
            <a:r>
              <a:rPr kumimoji="0" lang="en-GB" sz="1800" i="0" u="none" strike="noStrike" kern="0" cap="none" spc="0" normalizeH="0" baseline="0" noProof="0" dirty="0">
                <a:ln>
                  <a:noFill/>
                </a:ln>
                <a:solidFill>
                  <a:srgbClr val="2F2967"/>
                </a:solidFill>
                <a:effectLst/>
                <a:uLnTx/>
                <a:uFillTx/>
                <a:latin typeface="+mj-lt"/>
                <a:ea typeface="+mn-ea"/>
                <a:cs typeface="+mn-cs"/>
                <a:sym typeface="Arial"/>
              </a:rPr>
              <a:t>What’s that?</a:t>
            </a:r>
          </a:p>
        </p:txBody>
      </p:sp>
    </p:spTree>
    <p:extLst>
      <p:ext uri="{BB962C8B-B14F-4D97-AF65-F5344CB8AC3E}">
        <p14:creationId xmlns:p14="http://schemas.microsoft.com/office/powerpoint/2010/main" val="14962693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1000"/>
                                        <p:tgtEl>
                                          <p:spTgt spid="3"/>
                                        </p:tgtEl>
                                      </p:cBhvr>
                                    </p:animEffect>
                                  </p:childTnLst>
                                </p:cTn>
                              </p:par>
                            </p:childTnLst>
                          </p:cTn>
                        </p:par>
                        <p:par>
                          <p:cTn id="8" fill="hold">
                            <p:stCondLst>
                              <p:cond delay="1000"/>
                            </p:stCondLst>
                            <p:childTnLst>
                              <p:par>
                                <p:cTn id="9" presetID="22" presetClass="entr" presetSubtype="8" fill="hold" nodeType="afterEffect">
                                  <p:stCondLst>
                                    <p:cond delay="250"/>
                                  </p:stCondLst>
                                  <p:childTnLst>
                                    <p:set>
                                      <p:cBhvr>
                                        <p:cTn id="10" dur="1" fill="hold">
                                          <p:stCondLst>
                                            <p:cond delay="0"/>
                                          </p:stCondLst>
                                        </p:cTn>
                                        <p:tgtEl>
                                          <p:spTgt spid="128"/>
                                        </p:tgtEl>
                                        <p:attrNameLst>
                                          <p:attrName>style.visibility</p:attrName>
                                        </p:attrNameLst>
                                      </p:cBhvr>
                                      <p:to>
                                        <p:strVal val="visible"/>
                                      </p:to>
                                    </p:set>
                                    <p:animEffect transition="in" filter="wipe(left)">
                                      <p:cBhvr>
                                        <p:cTn id="11" dur="1000"/>
                                        <p:tgtEl>
                                          <p:spTgt spid="128"/>
                                        </p:tgtEl>
                                      </p:cBhvr>
                                    </p:animEffect>
                                  </p:childTnLst>
                                </p:cTn>
                              </p:par>
                            </p:childTnLst>
                          </p:cTn>
                        </p:par>
                        <p:par>
                          <p:cTn id="12" fill="hold">
                            <p:stCondLst>
                              <p:cond delay="2250"/>
                            </p:stCondLst>
                            <p:childTnLst>
                              <p:par>
                                <p:cTn id="13" presetID="22" presetClass="entr" presetSubtype="8" fill="hold" nodeType="afterEffect">
                                  <p:stCondLst>
                                    <p:cond delay="0"/>
                                  </p:stCondLst>
                                  <p:childTnLst>
                                    <p:set>
                                      <p:cBhvr>
                                        <p:cTn id="14" dur="1" fill="hold">
                                          <p:stCondLst>
                                            <p:cond delay="0"/>
                                          </p:stCondLst>
                                        </p:cTn>
                                        <p:tgtEl>
                                          <p:spTgt spid="129"/>
                                        </p:tgtEl>
                                        <p:attrNameLst>
                                          <p:attrName>style.visibility</p:attrName>
                                        </p:attrNameLst>
                                      </p:cBhvr>
                                      <p:to>
                                        <p:strVal val="visible"/>
                                      </p:to>
                                    </p:set>
                                    <p:animEffect transition="in" filter="wipe(left)">
                                      <p:cBhvr>
                                        <p:cTn id="15" dur="1000"/>
                                        <p:tgtEl>
                                          <p:spTgt spid="129"/>
                                        </p:tgtEl>
                                      </p:cBhvr>
                                    </p:animEffect>
                                  </p:childTnLst>
                                </p:cTn>
                              </p:par>
                            </p:childTnLst>
                          </p:cTn>
                        </p:par>
                        <p:par>
                          <p:cTn id="16" fill="hold">
                            <p:stCondLst>
                              <p:cond delay="3250"/>
                            </p:stCondLst>
                            <p:childTnLst>
                              <p:par>
                                <p:cTn id="17" presetID="22" presetClass="entr" presetSubtype="8" fill="hold" nodeType="afterEffect">
                                  <p:stCondLst>
                                    <p:cond delay="0"/>
                                  </p:stCondLst>
                                  <p:childTnLst>
                                    <p:set>
                                      <p:cBhvr>
                                        <p:cTn id="18" dur="1" fill="hold">
                                          <p:stCondLst>
                                            <p:cond delay="0"/>
                                          </p:stCondLst>
                                        </p:cTn>
                                        <p:tgtEl>
                                          <p:spTgt spid="130"/>
                                        </p:tgtEl>
                                        <p:attrNameLst>
                                          <p:attrName>style.visibility</p:attrName>
                                        </p:attrNameLst>
                                      </p:cBhvr>
                                      <p:to>
                                        <p:strVal val="visible"/>
                                      </p:to>
                                    </p:set>
                                    <p:animEffect transition="in" filter="wipe(left)">
                                      <p:cBhvr>
                                        <p:cTn id="19" dur="1000"/>
                                        <p:tgtEl>
                                          <p:spTgt spid="130"/>
                                        </p:tgtEl>
                                      </p:cBhvr>
                                    </p:animEffect>
                                  </p:childTnLst>
                                </p:cTn>
                              </p:par>
                            </p:childTnLst>
                          </p:cTn>
                        </p:par>
                        <p:par>
                          <p:cTn id="20" fill="hold">
                            <p:stCondLst>
                              <p:cond delay="4250"/>
                            </p:stCondLst>
                            <p:childTnLst>
                              <p:par>
                                <p:cTn id="21" presetID="22" presetClass="entr" presetSubtype="8" fill="hold" nodeType="afterEffect">
                                  <p:stCondLst>
                                    <p:cond delay="0"/>
                                  </p:stCondLst>
                                  <p:childTnLst>
                                    <p:set>
                                      <p:cBhvr>
                                        <p:cTn id="22" dur="1" fill="hold">
                                          <p:stCondLst>
                                            <p:cond delay="0"/>
                                          </p:stCondLst>
                                        </p:cTn>
                                        <p:tgtEl>
                                          <p:spTgt spid="131"/>
                                        </p:tgtEl>
                                        <p:attrNameLst>
                                          <p:attrName>style.visibility</p:attrName>
                                        </p:attrNameLst>
                                      </p:cBhvr>
                                      <p:to>
                                        <p:strVal val="visible"/>
                                      </p:to>
                                    </p:set>
                                    <p:animEffect transition="in" filter="wipe(left)">
                                      <p:cBhvr>
                                        <p:cTn id="23" dur="1000"/>
                                        <p:tgtEl>
                                          <p:spTgt spid="131"/>
                                        </p:tgtEl>
                                      </p:cBhvr>
                                    </p:animEffect>
                                  </p:childTnLst>
                                </p:cTn>
                              </p:par>
                            </p:childTnLst>
                          </p:cTn>
                        </p:par>
                        <p:par>
                          <p:cTn id="24" fill="hold">
                            <p:stCondLst>
                              <p:cond delay="5250"/>
                            </p:stCondLst>
                            <p:childTnLst>
                              <p:par>
                                <p:cTn id="25" presetID="22" presetClass="entr" presetSubtype="8" fill="hold" nodeType="afterEffect">
                                  <p:stCondLst>
                                    <p:cond delay="0"/>
                                  </p:stCondLst>
                                  <p:childTnLst>
                                    <p:set>
                                      <p:cBhvr>
                                        <p:cTn id="26" dur="1" fill="hold">
                                          <p:stCondLst>
                                            <p:cond delay="0"/>
                                          </p:stCondLst>
                                        </p:cTn>
                                        <p:tgtEl>
                                          <p:spTgt spid="132"/>
                                        </p:tgtEl>
                                        <p:attrNameLst>
                                          <p:attrName>style.visibility</p:attrName>
                                        </p:attrNameLst>
                                      </p:cBhvr>
                                      <p:to>
                                        <p:strVal val="visible"/>
                                      </p:to>
                                    </p:set>
                                    <p:animEffect transition="in" filter="wipe(left)">
                                      <p:cBhvr>
                                        <p:cTn id="27" dur="1000"/>
                                        <p:tgtEl>
                                          <p:spTgt spid="132"/>
                                        </p:tgtEl>
                                      </p:cBhvr>
                                    </p:animEffect>
                                  </p:childTnLst>
                                </p:cTn>
                              </p:par>
                            </p:childTnLst>
                          </p:cTn>
                        </p:par>
                        <p:par>
                          <p:cTn id="28" fill="hold">
                            <p:stCondLst>
                              <p:cond delay="6250"/>
                            </p:stCondLst>
                            <p:childTnLst>
                              <p:par>
                                <p:cTn id="29" presetID="2" presetClass="entr" presetSubtype="4" fill="hold" nodeType="afterEffect">
                                  <p:stCondLst>
                                    <p:cond delay="0"/>
                                  </p:stCondLst>
                                  <p:childTnLst>
                                    <p:set>
                                      <p:cBhvr>
                                        <p:cTn id="30" dur="1" fill="hold">
                                          <p:stCondLst>
                                            <p:cond delay="0"/>
                                          </p:stCondLst>
                                        </p:cTn>
                                        <p:tgtEl>
                                          <p:spTgt spid="127"/>
                                        </p:tgtEl>
                                        <p:attrNameLst>
                                          <p:attrName>style.visibility</p:attrName>
                                        </p:attrNameLst>
                                      </p:cBhvr>
                                      <p:to>
                                        <p:strVal val="visible"/>
                                      </p:to>
                                    </p:set>
                                    <p:anim calcmode="lin" valueType="num">
                                      <p:cBhvr additive="base">
                                        <p:cTn id="31" dur="1000" fill="hold"/>
                                        <p:tgtEl>
                                          <p:spTgt spid="127"/>
                                        </p:tgtEl>
                                        <p:attrNameLst>
                                          <p:attrName>ppt_x</p:attrName>
                                        </p:attrNameLst>
                                      </p:cBhvr>
                                      <p:tavLst>
                                        <p:tav tm="0">
                                          <p:val>
                                            <p:strVal val="#ppt_x"/>
                                          </p:val>
                                        </p:tav>
                                        <p:tav tm="100000">
                                          <p:val>
                                            <p:strVal val="#ppt_x"/>
                                          </p:val>
                                        </p:tav>
                                      </p:tavLst>
                                    </p:anim>
                                    <p:anim calcmode="lin" valueType="num">
                                      <p:cBhvr additive="base">
                                        <p:cTn id="32" dur="1000" fill="hold"/>
                                        <p:tgtEl>
                                          <p:spTgt spid="127"/>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nodeType="clickEffect">
                                  <p:stCondLst>
                                    <p:cond delay="0"/>
                                  </p:stCondLst>
                                  <p:iterate type="lt">
                                    <p:tmPct val="10000"/>
                                  </p:iterate>
                                  <p:childTnLst>
                                    <p:set>
                                      <p:cBhvr>
                                        <p:cTn id="36" dur="1" fill="hold">
                                          <p:stCondLst>
                                            <p:cond delay="0"/>
                                          </p:stCondLst>
                                        </p:cTn>
                                        <p:tgtEl>
                                          <p:spTgt spid="115">
                                            <p:txEl>
                                              <p:pRg st="0" end="0"/>
                                            </p:txEl>
                                          </p:spTgt>
                                        </p:tgtEl>
                                        <p:attrNameLst>
                                          <p:attrName>style.visibility</p:attrName>
                                        </p:attrNameLst>
                                      </p:cBhvr>
                                      <p:to>
                                        <p:strVal val="visible"/>
                                      </p:to>
                                    </p:set>
                                    <p:animEffect transition="in" filter="wipe(left)">
                                      <p:cBhvr>
                                        <p:cTn id="37" dur="500"/>
                                        <p:tgtEl>
                                          <p:spTgt spid="115">
                                            <p:txEl>
                                              <p:pRg st="0" end="0"/>
                                            </p:txEl>
                                          </p:spTgt>
                                        </p:tgtEl>
                                      </p:cBhvr>
                                    </p:animEffect>
                                  </p:childTnLst>
                                </p:cTn>
                              </p:par>
                            </p:childTnLst>
                          </p:cTn>
                        </p:par>
                        <p:par>
                          <p:cTn id="38" fill="hold">
                            <p:stCondLst>
                              <p:cond delay="1950"/>
                            </p:stCondLst>
                            <p:childTnLst>
                              <p:par>
                                <p:cTn id="39" presetID="22" presetClass="entr" presetSubtype="8" fill="hold" nodeType="afterEffect">
                                  <p:stCondLst>
                                    <p:cond delay="0"/>
                                  </p:stCondLst>
                                  <p:iterate type="lt">
                                    <p:tmPct val="10000"/>
                                  </p:iterate>
                                  <p:childTnLst>
                                    <p:set>
                                      <p:cBhvr>
                                        <p:cTn id="40" dur="1" fill="hold">
                                          <p:stCondLst>
                                            <p:cond delay="0"/>
                                          </p:stCondLst>
                                        </p:cTn>
                                        <p:tgtEl>
                                          <p:spTgt spid="116">
                                            <p:txEl>
                                              <p:pRg st="0" end="0"/>
                                            </p:txEl>
                                          </p:spTgt>
                                        </p:tgtEl>
                                        <p:attrNameLst>
                                          <p:attrName>style.visibility</p:attrName>
                                        </p:attrNameLst>
                                      </p:cBhvr>
                                      <p:to>
                                        <p:strVal val="visible"/>
                                      </p:to>
                                    </p:set>
                                    <p:animEffect transition="in" filter="wipe(left)">
                                      <p:cBhvr>
                                        <p:cTn id="41" dur="500"/>
                                        <p:tgtEl>
                                          <p:spTgt spid="116">
                                            <p:txEl>
                                              <p:pRg st="0" end="0"/>
                                            </p:txEl>
                                          </p:spTgt>
                                        </p:tgtEl>
                                      </p:cBhvr>
                                    </p:animEffect>
                                  </p:childTnLst>
                                </p:cTn>
                              </p:par>
                            </p:childTnLst>
                          </p:cTn>
                        </p:par>
                      </p:childTnLst>
                    </p:cTn>
                  </p:par>
                  <p:par>
                    <p:cTn id="42" fill="hold">
                      <p:stCondLst>
                        <p:cond delay="indefinite"/>
                      </p:stCondLst>
                      <p:childTnLst>
                        <p:par>
                          <p:cTn id="43" fill="hold">
                            <p:stCondLst>
                              <p:cond delay="0"/>
                            </p:stCondLst>
                            <p:childTnLst>
                              <p:par>
                                <p:cTn id="44" presetID="45" presetClass="entr" presetSubtype="0" fill="hold" nodeType="clickEffect">
                                  <p:stCondLst>
                                    <p:cond delay="0"/>
                                  </p:stCondLst>
                                  <p:childTnLst>
                                    <p:set>
                                      <p:cBhvr>
                                        <p:cTn id="45" dur="1" fill="hold">
                                          <p:stCondLst>
                                            <p:cond delay="0"/>
                                          </p:stCondLst>
                                        </p:cTn>
                                        <p:tgtEl>
                                          <p:spTgt spid="105"/>
                                        </p:tgtEl>
                                        <p:attrNameLst>
                                          <p:attrName>style.visibility</p:attrName>
                                        </p:attrNameLst>
                                      </p:cBhvr>
                                      <p:to>
                                        <p:strVal val="visible"/>
                                      </p:to>
                                    </p:set>
                                    <p:animEffect transition="in" filter="fade">
                                      <p:cBhvr>
                                        <p:cTn id="46" dur="2000"/>
                                        <p:tgtEl>
                                          <p:spTgt spid="105"/>
                                        </p:tgtEl>
                                      </p:cBhvr>
                                    </p:animEffect>
                                    <p:anim calcmode="lin" valueType="num">
                                      <p:cBhvr>
                                        <p:cTn id="47" dur="2000" fill="hold"/>
                                        <p:tgtEl>
                                          <p:spTgt spid="105"/>
                                        </p:tgtEl>
                                        <p:attrNameLst>
                                          <p:attrName>ppt_w</p:attrName>
                                        </p:attrNameLst>
                                      </p:cBhvr>
                                      <p:tavLst>
                                        <p:tav tm="0" fmla="#ppt_w*sin(2.5*pi*$)">
                                          <p:val>
                                            <p:fltVal val="0"/>
                                          </p:val>
                                        </p:tav>
                                        <p:tav tm="100000">
                                          <p:val>
                                            <p:fltVal val="1"/>
                                          </p:val>
                                        </p:tav>
                                      </p:tavLst>
                                    </p:anim>
                                    <p:anim calcmode="lin" valueType="num">
                                      <p:cBhvr>
                                        <p:cTn id="48" dur="2000" fill="hold"/>
                                        <p:tgtEl>
                                          <p:spTgt spid="105"/>
                                        </p:tgtEl>
                                        <p:attrNameLst>
                                          <p:attrName>ppt_h</p:attrName>
                                        </p:attrNameLst>
                                      </p:cBhvr>
                                      <p:tavLst>
                                        <p:tav tm="0">
                                          <p:val>
                                            <p:strVal val="#ppt_h"/>
                                          </p:val>
                                        </p:tav>
                                        <p:tav tm="100000">
                                          <p:val>
                                            <p:strVal val="#ppt_h"/>
                                          </p:val>
                                        </p:tav>
                                      </p:tavLst>
                                    </p:anim>
                                  </p:childTnLst>
                                </p:cTn>
                              </p:par>
                              <p:par>
                                <p:cTn id="49" presetID="45" presetClass="entr" presetSubtype="0" fill="hold" nodeType="withEffect">
                                  <p:stCondLst>
                                    <p:cond delay="0"/>
                                  </p:stCondLst>
                                  <p:childTnLst>
                                    <p:set>
                                      <p:cBhvr>
                                        <p:cTn id="50" dur="1" fill="hold">
                                          <p:stCondLst>
                                            <p:cond delay="0"/>
                                          </p:stCondLst>
                                        </p:cTn>
                                        <p:tgtEl>
                                          <p:spTgt spid="108"/>
                                        </p:tgtEl>
                                        <p:attrNameLst>
                                          <p:attrName>style.visibility</p:attrName>
                                        </p:attrNameLst>
                                      </p:cBhvr>
                                      <p:to>
                                        <p:strVal val="visible"/>
                                      </p:to>
                                    </p:set>
                                    <p:animEffect transition="in" filter="fade">
                                      <p:cBhvr>
                                        <p:cTn id="51" dur="2000"/>
                                        <p:tgtEl>
                                          <p:spTgt spid="108"/>
                                        </p:tgtEl>
                                      </p:cBhvr>
                                    </p:animEffect>
                                    <p:anim calcmode="lin" valueType="num">
                                      <p:cBhvr>
                                        <p:cTn id="52" dur="2000" fill="hold"/>
                                        <p:tgtEl>
                                          <p:spTgt spid="108"/>
                                        </p:tgtEl>
                                        <p:attrNameLst>
                                          <p:attrName>ppt_w</p:attrName>
                                        </p:attrNameLst>
                                      </p:cBhvr>
                                      <p:tavLst>
                                        <p:tav tm="0" fmla="#ppt_w*sin(2.5*pi*$)">
                                          <p:val>
                                            <p:fltVal val="0"/>
                                          </p:val>
                                        </p:tav>
                                        <p:tav tm="100000">
                                          <p:val>
                                            <p:fltVal val="1"/>
                                          </p:val>
                                        </p:tav>
                                      </p:tavLst>
                                    </p:anim>
                                    <p:anim calcmode="lin" valueType="num">
                                      <p:cBhvr>
                                        <p:cTn id="53" dur="2000" fill="hold"/>
                                        <p:tgtEl>
                                          <p:spTgt spid="108"/>
                                        </p:tgtEl>
                                        <p:attrNameLst>
                                          <p:attrName>ppt_h</p:attrName>
                                        </p:attrNameLst>
                                      </p:cBhvr>
                                      <p:tavLst>
                                        <p:tav tm="0">
                                          <p:val>
                                            <p:strVal val="#ppt_h"/>
                                          </p:val>
                                        </p:tav>
                                        <p:tav tm="100000">
                                          <p:val>
                                            <p:strVal val="#ppt_h"/>
                                          </p:val>
                                        </p:tav>
                                      </p:tavLst>
                                    </p:anim>
                                  </p:childTnLst>
                                </p:cTn>
                              </p:par>
                              <p:par>
                                <p:cTn id="54" presetID="45" presetClass="entr" presetSubtype="0" fill="hold" nodeType="withEffect">
                                  <p:stCondLst>
                                    <p:cond delay="0"/>
                                  </p:stCondLst>
                                  <p:childTnLst>
                                    <p:set>
                                      <p:cBhvr>
                                        <p:cTn id="55" dur="1" fill="hold">
                                          <p:stCondLst>
                                            <p:cond delay="0"/>
                                          </p:stCondLst>
                                        </p:cTn>
                                        <p:tgtEl>
                                          <p:spTgt spid="110"/>
                                        </p:tgtEl>
                                        <p:attrNameLst>
                                          <p:attrName>style.visibility</p:attrName>
                                        </p:attrNameLst>
                                      </p:cBhvr>
                                      <p:to>
                                        <p:strVal val="visible"/>
                                      </p:to>
                                    </p:set>
                                    <p:animEffect transition="in" filter="fade">
                                      <p:cBhvr>
                                        <p:cTn id="56" dur="2000"/>
                                        <p:tgtEl>
                                          <p:spTgt spid="110"/>
                                        </p:tgtEl>
                                      </p:cBhvr>
                                    </p:animEffect>
                                    <p:anim calcmode="lin" valueType="num">
                                      <p:cBhvr>
                                        <p:cTn id="57" dur="2000" fill="hold"/>
                                        <p:tgtEl>
                                          <p:spTgt spid="110"/>
                                        </p:tgtEl>
                                        <p:attrNameLst>
                                          <p:attrName>ppt_w</p:attrName>
                                        </p:attrNameLst>
                                      </p:cBhvr>
                                      <p:tavLst>
                                        <p:tav tm="0" fmla="#ppt_w*sin(2.5*pi*$)">
                                          <p:val>
                                            <p:fltVal val="0"/>
                                          </p:val>
                                        </p:tav>
                                        <p:tav tm="100000">
                                          <p:val>
                                            <p:fltVal val="1"/>
                                          </p:val>
                                        </p:tav>
                                      </p:tavLst>
                                    </p:anim>
                                    <p:anim calcmode="lin" valueType="num">
                                      <p:cBhvr>
                                        <p:cTn id="58" dur="2000" fill="hold"/>
                                        <p:tgtEl>
                                          <p:spTgt spid="110"/>
                                        </p:tgtEl>
                                        <p:attrNameLst>
                                          <p:attrName>ppt_h</p:attrName>
                                        </p:attrNameLst>
                                      </p:cBhvr>
                                      <p:tavLst>
                                        <p:tav tm="0">
                                          <p:val>
                                            <p:strVal val="#ppt_h"/>
                                          </p:val>
                                        </p:tav>
                                        <p:tav tm="100000">
                                          <p:val>
                                            <p:strVal val="#ppt_h"/>
                                          </p:val>
                                        </p:tav>
                                      </p:tavLst>
                                    </p:anim>
                                  </p:childTnLst>
                                </p:cTn>
                              </p:par>
                              <p:par>
                                <p:cTn id="59" presetID="45" presetClass="entr" presetSubtype="0" fill="hold" nodeType="withEffect">
                                  <p:stCondLst>
                                    <p:cond delay="0"/>
                                  </p:stCondLst>
                                  <p:childTnLst>
                                    <p:set>
                                      <p:cBhvr>
                                        <p:cTn id="60" dur="1" fill="hold">
                                          <p:stCondLst>
                                            <p:cond delay="0"/>
                                          </p:stCondLst>
                                        </p:cTn>
                                        <p:tgtEl>
                                          <p:spTgt spid="111"/>
                                        </p:tgtEl>
                                        <p:attrNameLst>
                                          <p:attrName>style.visibility</p:attrName>
                                        </p:attrNameLst>
                                      </p:cBhvr>
                                      <p:to>
                                        <p:strVal val="visible"/>
                                      </p:to>
                                    </p:set>
                                    <p:animEffect transition="in" filter="fade">
                                      <p:cBhvr>
                                        <p:cTn id="61" dur="2000"/>
                                        <p:tgtEl>
                                          <p:spTgt spid="111"/>
                                        </p:tgtEl>
                                      </p:cBhvr>
                                    </p:animEffect>
                                    <p:anim calcmode="lin" valueType="num">
                                      <p:cBhvr>
                                        <p:cTn id="62" dur="2000" fill="hold"/>
                                        <p:tgtEl>
                                          <p:spTgt spid="111"/>
                                        </p:tgtEl>
                                        <p:attrNameLst>
                                          <p:attrName>ppt_w</p:attrName>
                                        </p:attrNameLst>
                                      </p:cBhvr>
                                      <p:tavLst>
                                        <p:tav tm="0" fmla="#ppt_w*sin(2.5*pi*$)">
                                          <p:val>
                                            <p:fltVal val="0"/>
                                          </p:val>
                                        </p:tav>
                                        <p:tav tm="100000">
                                          <p:val>
                                            <p:fltVal val="1"/>
                                          </p:val>
                                        </p:tav>
                                      </p:tavLst>
                                    </p:anim>
                                    <p:anim calcmode="lin" valueType="num">
                                      <p:cBhvr>
                                        <p:cTn id="63" dur="2000" fill="hold"/>
                                        <p:tgtEl>
                                          <p:spTgt spid="111"/>
                                        </p:tgtEl>
                                        <p:attrNameLst>
                                          <p:attrName>ppt_h</p:attrName>
                                        </p:attrNameLst>
                                      </p:cBhvr>
                                      <p:tavLst>
                                        <p:tav tm="0">
                                          <p:val>
                                            <p:strVal val="#ppt_h"/>
                                          </p:val>
                                        </p:tav>
                                        <p:tav tm="100000">
                                          <p:val>
                                            <p:strVal val="#ppt_h"/>
                                          </p:val>
                                        </p:tav>
                                      </p:tavLst>
                                    </p:anim>
                                  </p:childTnLst>
                                </p:cTn>
                              </p:par>
                            </p:childTnLst>
                          </p:cTn>
                        </p:par>
                        <p:par>
                          <p:cTn id="64" fill="hold">
                            <p:stCondLst>
                              <p:cond delay="2000"/>
                            </p:stCondLst>
                            <p:childTnLst>
                              <p:par>
                                <p:cTn id="65" presetID="45" presetClass="entr" presetSubtype="0" fill="hold" nodeType="afterEffect">
                                  <p:stCondLst>
                                    <p:cond delay="750"/>
                                  </p:stCondLst>
                                  <p:childTnLst>
                                    <p:set>
                                      <p:cBhvr>
                                        <p:cTn id="66" dur="1" fill="hold">
                                          <p:stCondLst>
                                            <p:cond delay="0"/>
                                          </p:stCondLst>
                                        </p:cTn>
                                        <p:tgtEl>
                                          <p:spTgt spid="106"/>
                                        </p:tgtEl>
                                        <p:attrNameLst>
                                          <p:attrName>style.visibility</p:attrName>
                                        </p:attrNameLst>
                                      </p:cBhvr>
                                      <p:to>
                                        <p:strVal val="visible"/>
                                      </p:to>
                                    </p:set>
                                    <p:animEffect transition="in" filter="fade">
                                      <p:cBhvr>
                                        <p:cTn id="67" dur="2000"/>
                                        <p:tgtEl>
                                          <p:spTgt spid="106"/>
                                        </p:tgtEl>
                                      </p:cBhvr>
                                    </p:animEffect>
                                    <p:anim calcmode="lin" valueType="num">
                                      <p:cBhvr>
                                        <p:cTn id="68" dur="2000" fill="hold"/>
                                        <p:tgtEl>
                                          <p:spTgt spid="106"/>
                                        </p:tgtEl>
                                        <p:attrNameLst>
                                          <p:attrName>ppt_w</p:attrName>
                                        </p:attrNameLst>
                                      </p:cBhvr>
                                      <p:tavLst>
                                        <p:tav tm="0" fmla="#ppt_w*sin(2.5*pi*$)">
                                          <p:val>
                                            <p:fltVal val="0"/>
                                          </p:val>
                                        </p:tav>
                                        <p:tav tm="100000">
                                          <p:val>
                                            <p:fltVal val="1"/>
                                          </p:val>
                                        </p:tav>
                                      </p:tavLst>
                                    </p:anim>
                                    <p:anim calcmode="lin" valueType="num">
                                      <p:cBhvr>
                                        <p:cTn id="69" dur="2000" fill="hold"/>
                                        <p:tgtEl>
                                          <p:spTgt spid="106"/>
                                        </p:tgtEl>
                                        <p:attrNameLst>
                                          <p:attrName>ppt_h</p:attrName>
                                        </p:attrNameLst>
                                      </p:cBhvr>
                                      <p:tavLst>
                                        <p:tav tm="0">
                                          <p:val>
                                            <p:strVal val="#ppt_h"/>
                                          </p:val>
                                        </p:tav>
                                        <p:tav tm="100000">
                                          <p:val>
                                            <p:strVal val="#ppt_h"/>
                                          </p:val>
                                        </p:tav>
                                      </p:tavLst>
                                    </p:anim>
                                  </p:childTnLst>
                                </p:cTn>
                              </p:par>
                              <p:par>
                                <p:cTn id="70" presetID="45" presetClass="entr" presetSubtype="0" fill="hold" nodeType="withEffect">
                                  <p:stCondLst>
                                    <p:cond delay="750"/>
                                  </p:stCondLst>
                                  <p:childTnLst>
                                    <p:set>
                                      <p:cBhvr>
                                        <p:cTn id="71" dur="1" fill="hold">
                                          <p:stCondLst>
                                            <p:cond delay="0"/>
                                          </p:stCondLst>
                                        </p:cTn>
                                        <p:tgtEl>
                                          <p:spTgt spid="109"/>
                                        </p:tgtEl>
                                        <p:attrNameLst>
                                          <p:attrName>style.visibility</p:attrName>
                                        </p:attrNameLst>
                                      </p:cBhvr>
                                      <p:to>
                                        <p:strVal val="visible"/>
                                      </p:to>
                                    </p:set>
                                    <p:animEffect transition="in" filter="fade">
                                      <p:cBhvr>
                                        <p:cTn id="72" dur="2000"/>
                                        <p:tgtEl>
                                          <p:spTgt spid="109"/>
                                        </p:tgtEl>
                                      </p:cBhvr>
                                    </p:animEffect>
                                    <p:anim calcmode="lin" valueType="num">
                                      <p:cBhvr>
                                        <p:cTn id="73" dur="2000" fill="hold"/>
                                        <p:tgtEl>
                                          <p:spTgt spid="109"/>
                                        </p:tgtEl>
                                        <p:attrNameLst>
                                          <p:attrName>ppt_w</p:attrName>
                                        </p:attrNameLst>
                                      </p:cBhvr>
                                      <p:tavLst>
                                        <p:tav tm="0" fmla="#ppt_w*sin(2.5*pi*$)">
                                          <p:val>
                                            <p:fltVal val="0"/>
                                          </p:val>
                                        </p:tav>
                                        <p:tav tm="100000">
                                          <p:val>
                                            <p:fltVal val="1"/>
                                          </p:val>
                                        </p:tav>
                                      </p:tavLst>
                                    </p:anim>
                                    <p:anim calcmode="lin" valueType="num">
                                      <p:cBhvr>
                                        <p:cTn id="74" dur="2000" fill="hold"/>
                                        <p:tgtEl>
                                          <p:spTgt spid="109"/>
                                        </p:tgtEl>
                                        <p:attrNameLst>
                                          <p:attrName>ppt_h</p:attrName>
                                        </p:attrNameLst>
                                      </p:cBhvr>
                                      <p:tavLst>
                                        <p:tav tm="0">
                                          <p:val>
                                            <p:strVal val="#ppt_h"/>
                                          </p:val>
                                        </p:tav>
                                        <p:tav tm="100000">
                                          <p:val>
                                            <p:strVal val="#ppt_h"/>
                                          </p:val>
                                        </p:tav>
                                      </p:tavLst>
                                    </p:anim>
                                  </p:childTnLst>
                                </p:cTn>
                              </p:par>
                              <p:par>
                                <p:cTn id="75" presetID="45" presetClass="entr" presetSubtype="0" fill="hold" nodeType="withEffect">
                                  <p:stCondLst>
                                    <p:cond delay="750"/>
                                  </p:stCondLst>
                                  <p:childTnLst>
                                    <p:set>
                                      <p:cBhvr>
                                        <p:cTn id="76" dur="1" fill="hold">
                                          <p:stCondLst>
                                            <p:cond delay="0"/>
                                          </p:stCondLst>
                                        </p:cTn>
                                        <p:tgtEl>
                                          <p:spTgt spid="107"/>
                                        </p:tgtEl>
                                        <p:attrNameLst>
                                          <p:attrName>style.visibility</p:attrName>
                                        </p:attrNameLst>
                                      </p:cBhvr>
                                      <p:to>
                                        <p:strVal val="visible"/>
                                      </p:to>
                                    </p:set>
                                    <p:animEffect transition="in" filter="fade">
                                      <p:cBhvr>
                                        <p:cTn id="77" dur="2000"/>
                                        <p:tgtEl>
                                          <p:spTgt spid="107"/>
                                        </p:tgtEl>
                                      </p:cBhvr>
                                    </p:animEffect>
                                    <p:anim calcmode="lin" valueType="num">
                                      <p:cBhvr>
                                        <p:cTn id="78" dur="2000" fill="hold"/>
                                        <p:tgtEl>
                                          <p:spTgt spid="107"/>
                                        </p:tgtEl>
                                        <p:attrNameLst>
                                          <p:attrName>ppt_w</p:attrName>
                                        </p:attrNameLst>
                                      </p:cBhvr>
                                      <p:tavLst>
                                        <p:tav tm="0" fmla="#ppt_w*sin(2.5*pi*$)">
                                          <p:val>
                                            <p:fltVal val="0"/>
                                          </p:val>
                                        </p:tav>
                                        <p:tav tm="100000">
                                          <p:val>
                                            <p:fltVal val="1"/>
                                          </p:val>
                                        </p:tav>
                                      </p:tavLst>
                                    </p:anim>
                                    <p:anim calcmode="lin" valueType="num">
                                      <p:cBhvr>
                                        <p:cTn id="79" dur="2000" fill="hold"/>
                                        <p:tgtEl>
                                          <p:spTgt spid="107"/>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5BB98E"/>
        </a:solidFill>
        <a:effectLst/>
      </p:bgPr>
    </p:bg>
    <p:spTree>
      <p:nvGrpSpPr>
        <p:cNvPr id="1" name="Shape 54"/>
        <p:cNvGrpSpPr/>
        <p:nvPr/>
      </p:nvGrpSpPr>
      <p:grpSpPr>
        <a:xfrm>
          <a:off x="0" y="0"/>
          <a:ext cx="0" cy="0"/>
          <a:chOff x="0" y="0"/>
          <a:chExt cx="0" cy="0"/>
        </a:xfrm>
      </p:grpSpPr>
      <p:grpSp>
        <p:nvGrpSpPr>
          <p:cNvPr id="8" name="Group 7">
            <a:extLst>
              <a:ext uri="{FF2B5EF4-FFF2-40B4-BE49-F238E27FC236}">
                <a16:creationId xmlns:a16="http://schemas.microsoft.com/office/drawing/2014/main" id="{26C6F9A1-4B54-86B4-2CFE-990FC713BFAF}"/>
              </a:ext>
            </a:extLst>
          </p:cNvPr>
          <p:cNvGrpSpPr/>
          <p:nvPr/>
        </p:nvGrpSpPr>
        <p:grpSpPr>
          <a:xfrm>
            <a:off x="318977" y="1136548"/>
            <a:ext cx="8496410" cy="1931582"/>
            <a:chOff x="318977" y="4827849"/>
            <a:chExt cx="8496410" cy="1931582"/>
          </a:xfrm>
        </p:grpSpPr>
        <p:sp>
          <p:nvSpPr>
            <p:cNvPr id="9" name="Rectangle: Rounded Corners 8">
              <a:extLst>
                <a:ext uri="{FF2B5EF4-FFF2-40B4-BE49-F238E27FC236}">
                  <a16:creationId xmlns:a16="http://schemas.microsoft.com/office/drawing/2014/main" id="{7BFFBAB6-0C6C-1574-543D-EA36E17F9046}"/>
                </a:ext>
              </a:extLst>
            </p:cNvPr>
            <p:cNvSpPr/>
            <p:nvPr/>
          </p:nvSpPr>
          <p:spPr>
            <a:xfrm>
              <a:off x="318977" y="5567422"/>
              <a:ext cx="8496410" cy="1192009"/>
            </a:xfrm>
            <a:prstGeom prst="roundRect">
              <a:avLst>
                <a:gd name="adj" fmla="val 13217"/>
              </a:avLst>
            </a:prstGeom>
            <a:solidFill>
              <a:srgbClr val="2F2967"/>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GB" sz="2400" b="1" i="0" u="none" strike="noStrike" kern="0" cap="none" spc="0" normalizeH="0" baseline="0" noProof="0" dirty="0">
                  <a:ln>
                    <a:noFill/>
                  </a:ln>
                  <a:solidFill>
                    <a:srgbClr val="FFFFFF"/>
                  </a:solidFill>
                  <a:effectLst/>
                  <a:uLnTx/>
                  <a:uFillTx/>
                  <a:latin typeface="Arial"/>
                  <a:ea typeface="+mn-ea"/>
                  <a:cs typeface="+mn-cs"/>
                  <a:sym typeface="Arial"/>
                </a:rPr>
                <a:t>TASK: </a:t>
              </a:r>
              <a:r>
                <a:rPr lang="en-GB" sz="2400" dirty="0">
                  <a:solidFill>
                    <a:srgbClr val="FFFFFF"/>
                  </a:solidFill>
                  <a:latin typeface="Arial"/>
                </a:rPr>
                <a:t>Discuss with your partner, how we </a:t>
              </a:r>
              <a:br>
                <a:rPr lang="en-GB" sz="2400" dirty="0">
                  <a:solidFill>
                    <a:srgbClr val="FFFFFF"/>
                  </a:solidFill>
                  <a:latin typeface="Arial"/>
                </a:rPr>
              </a:br>
              <a:r>
                <a:rPr lang="en-GB" sz="2400" dirty="0">
                  <a:solidFill>
                    <a:srgbClr val="FFFFFF"/>
                  </a:solidFill>
                  <a:latin typeface="Arial"/>
                </a:rPr>
                <a:t>could organise our work so we </a:t>
              </a:r>
              <a:r>
                <a:rPr lang="en-GB" sz="2400" i="1" dirty="0">
                  <a:solidFill>
                    <a:srgbClr val="FFFFFF"/>
                  </a:solidFill>
                  <a:latin typeface="Arial"/>
                </a:rPr>
                <a:t>KNOW</a:t>
              </a:r>
              <a:r>
                <a:rPr lang="en-GB" sz="2400" dirty="0">
                  <a:solidFill>
                    <a:srgbClr val="FFFFFF"/>
                  </a:solidFill>
                  <a:latin typeface="Arial"/>
                </a:rPr>
                <a:t> we </a:t>
              </a:r>
              <a:br>
                <a:rPr lang="en-GB" sz="2400" dirty="0">
                  <a:solidFill>
                    <a:srgbClr val="FFFFFF"/>
                  </a:solidFill>
                  <a:latin typeface="Arial"/>
                </a:rPr>
              </a:br>
              <a:r>
                <a:rPr lang="en-GB" sz="2400" dirty="0">
                  <a:solidFill>
                    <a:srgbClr val="FFFFFF"/>
                  </a:solidFill>
                  <a:latin typeface="Arial"/>
                </a:rPr>
                <a:t>have found all the possible ways. </a:t>
              </a:r>
              <a:endParaRPr kumimoji="0" lang="en-GB" sz="2400" b="0" i="1" u="none" strike="noStrike" kern="0" cap="none" spc="0" normalizeH="0" baseline="0" noProof="0" dirty="0">
                <a:ln>
                  <a:noFill/>
                </a:ln>
                <a:solidFill>
                  <a:srgbClr val="FF0000"/>
                </a:solidFill>
                <a:effectLst/>
                <a:uLnTx/>
                <a:uFillTx/>
                <a:latin typeface="Arial"/>
                <a:ea typeface="+mn-ea"/>
                <a:cs typeface="+mn-cs"/>
                <a:sym typeface="Arial"/>
              </a:endParaRPr>
            </a:p>
          </p:txBody>
        </p:sp>
        <p:pic>
          <p:nvPicPr>
            <p:cNvPr id="5" name="Picture 4" descr="A couple of people talking&#10;&#10;Description automatically generated">
              <a:extLst>
                <a:ext uri="{FF2B5EF4-FFF2-40B4-BE49-F238E27FC236}">
                  <a16:creationId xmlns:a16="http://schemas.microsoft.com/office/drawing/2014/main" id="{1A8527F5-16DF-2519-6709-E75360829ED9}"/>
                </a:ext>
              </a:extLst>
            </p:cNvPr>
            <p:cNvPicPr>
              <a:picLocks noChangeAspect="1"/>
            </p:cNvPicPr>
            <p:nvPr/>
          </p:nvPicPr>
          <p:blipFill>
            <a:blip r:embed="rId3"/>
            <a:stretch>
              <a:fillRect/>
            </a:stretch>
          </p:blipFill>
          <p:spPr>
            <a:xfrm>
              <a:off x="6469238" y="4827849"/>
              <a:ext cx="2141362" cy="1865126"/>
            </a:xfrm>
            <a:prstGeom prst="rect">
              <a:avLst/>
            </a:prstGeom>
          </p:spPr>
        </p:pic>
      </p:grpSp>
      <p:sp>
        <p:nvSpPr>
          <p:cNvPr id="6" name="Rectangle: Rounded Corners 5">
            <a:extLst>
              <a:ext uri="{FF2B5EF4-FFF2-40B4-BE49-F238E27FC236}">
                <a16:creationId xmlns:a16="http://schemas.microsoft.com/office/drawing/2014/main" id="{55DE5789-D5EE-9908-082A-A309989FF235}"/>
              </a:ext>
            </a:extLst>
          </p:cNvPr>
          <p:cNvSpPr/>
          <p:nvPr/>
        </p:nvSpPr>
        <p:spPr>
          <a:xfrm>
            <a:off x="318977" y="335369"/>
            <a:ext cx="8496411" cy="693548"/>
          </a:xfrm>
          <a:prstGeom prst="roundRect">
            <a:avLst/>
          </a:prstGeom>
          <a:solidFill>
            <a:srgbClr val="F9DC4B"/>
          </a:solidFill>
          <a:ln w="28575">
            <a:solidFill>
              <a:srgbClr val="2C2B64"/>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GB" sz="4000" b="1" i="0" u="none" strike="noStrike" kern="0" cap="none" spc="0" normalizeH="0" baseline="0" noProof="0" dirty="0">
                <a:ln>
                  <a:noFill/>
                </a:ln>
                <a:solidFill>
                  <a:srgbClr val="2F2967"/>
                </a:solidFill>
                <a:effectLst/>
                <a:uLnTx/>
                <a:uFillTx/>
                <a:latin typeface="Arial"/>
                <a:ea typeface="+mn-ea"/>
                <a:cs typeface="+mn-cs"/>
                <a:sym typeface="Arial"/>
              </a:rPr>
              <a:t>How might the train split? </a:t>
            </a:r>
            <a:endParaRPr kumimoji="0" lang="en-GB" sz="3600" b="0" i="0" u="none" strike="noStrike" kern="0" cap="none" spc="0" normalizeH="0" baseline="0" noProof="0" dirty="0">
              <a:ln>
                <a:noFill/>
              </a:ln>
              <a:solidFill>
                <a:srgbClr val="2F2967"/>
              </a:solidFill>
              <a:effectLst/>
              <a:uLnTx/>
              <a:uFillTx/>
              <a:latin typeface="Arial"/>
              <a:ea typeface="+mn-ea"/>
              <a:cs typeface="+mn-cs"/>
              <a:sym typeface="Arial"/>
            </a:endParaRPr>
          </a:p>
        </p:txBody>
      </p:sp>
      <p:sp>
        <p:nvSpPr>
          <p:cNvPr id="3" name="Rectangle: Rounded Corners 2">
            <a:extLst>
              <a:ext uri="{FF2B5EF4-FFF2-40B4-BE49-F238E27FC236}">
                <a16:creationId xmlns:a16="http://schemas.microsoft.com/office/drawing/2014/main" id="{1BEC0484-62D6-C8EB-702B-EF4B4F24197F}"/>
              </a:ext>
            </a:extLst>
          </p:cNvPr>
          <p:cNvSpPr/>
          <p:nvPr/>
        </p:nvSpPr>
        <p:spPr>
          <a:xfrm>
            <a:off x="318977" y="1189983"/>
            <a:ext cx="4601742" cy="568417"/>
          </a:xfrm>
          <a:prstGeom prst="roundRect">
            <a:avLst>
              <a:gd name="adj" fmla="val 20339"/>
            </a:avLst>
          </a:prstGeom>
          <a:solidFill>
            <a:schemeClr val="bg1"/>
          </a:solidFill>
          <a:ln w="28575">
            <a:solidFill>
              <a:srgbClr val="2C2B64"/>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spcAft>
                <a:spcPts val="600"/>
              </a:spcAft>
              <a:defRPr/>
            </a:pPr>
            <a:r>
              <a:rPr lang="en-GB" sz="2400" dirty="0">
                <a:solidFill>
                  <a:srgbClr val="2F2967"/>
                </a:solidFill>
              </a:rPr>
              <a:t>I think we’ve found all the ways!</a:t>
            </a:r>
          </a:p>
        </p:txBody>
      </p:sp>
      <p:pic>
        <p:nvPicPr>
          <p:cNvPr id="4" name="Picture 3" descr="A picture containing text, clipart&#10;&#10;Description automatically generated">
            <a:extLst>
              <a:ext uri="{FF2B5EF4-FFF2-40B4-BE49-F238E27FC236}">
                <a16:creationId xmlns:a16="http://schemas.microsoft.com/office/drawing/2014/main" id="{56DA12EC-9907-C539-2E0D-C173657668B6}"/>
              </a:ext>
            </a:extLst>
          </p:cNvPr>
          <p:cNvPicPr>
            <a:picLocks noChangeAspect="1"/>
          </p:cNvPicPr>
          <p:nvPr/>
        </p:nvPicPr>
        <p:blipFill>
          <a:blip r:embed="rId4"/>
          <a:stretch>
            <a:fillRect/>
          </a:stretch>
        </p:blipFill>
        <p:spPr>
          <a:xfrm>
            <a:off x="7379493" y="6211704"/>
            <a:ext cx="1685649" cy="568417"/>
          </a:xfrm>
          <a:prstGeom prst="rect">
            <a:avLst/>
          </a:prstGeom>
        </p:spPr>
      </p:pic>
      <p:grpSp>
        <p:nvGrpSpPr>
          <p:cNvPr id="128" name="Group 127">
            <a:extLst>
              <a:ext uri="{FF2B5EF4-FFF2-40B4-BE49-F238E27FC236}">
                <a16:creationId xmlns:a16="http://schemas.microsoft.com/office/drawing/2014/main" id="{A60D7F23-7853-64BB-AB70-F24EF10721A6}"/>
              </a:ext>
            </a:extLst>
          </p:cNvPr>
          <p:cNvGrpSpPr/>
          <p:nvPr/>
        </p:nvGrpSpPr>
        <p:grpSpPr>
          <a:xfrm>
            <a:off x="596559" y="3258392"/>
            <a:ext cx="3803286" cy="383382"/>
            <a:chOff x="352209" y="2009479"/>
            <a:chExt cx="3803286" cy="383382"/>
          </a:xfrm>
        </p:grpSpPr>
        <p:pic>
          <p:nvPicPr>
            <p:cNvPr id="7" name="Picture 6" descr="A green square with blue border&#10;&#10;Description automatically generated">
              <a:extLst>
                <a:ext uri="{FF2B5EF4-FFF2-40B4-BE49-F238E27FC236}">
                  <a16:creationId xmlns:a16="http://schemas.microsoft.com/office/drawing/2014/main" id="{9EC5940A-4473-5BC9-09D9-A619F5066D15}"/>
                </a:ext>
              </a:extLst>
            </p:cNvPr>
            <p:cNvPicPr>
              <a:picLocks noChangeAspect="1"/>
            </p:cNvPicPr>
            <p:nvPr/>
          </p:nvPicPr>
          <p:blipFill>
            <a:blip r:embed="rId5"/>
            <a:stretch>
              <a:fillRect/>
            </a:stretch>
          </p:blipFill>
          <p:spPr>
            <a:xfrm>
              <a:off x="2490670" y="2009483"/>
              <a:ext cx="383373" cy="383373"/>
            </a:xfrm>
            <a:prstGeom prst="rect">
              <a:avLst/>
            </a:prstGeom>
            <a:ln>
              <a:solidFill>
                <a:srgbClr val="2C2B64"/>
              </a:solidFill>
            </a:ln>
          </p:spPr>
        </p:pic>
        <p:pic>
          <p:nvPicPr>
            <p:cNvPr id="12" name="Picture 11" descr="A blue square with black border&#10;&#10;Description automatically generated">
              <a:extLst>
                <a:ext uri="{FF2B5EF4-FFF2-40B4-BE49-F238E27FC236}">
                  <a16:creationId xmlns:a16="http://schemas.microsoft.com/office/drawing/2014/main" id="{42F84F54-D8F8-C615-D9F7-222AB4C92DFD}"/>
                </a:ext>
              </a:extLst>
            </p:cNvPr>
            <p:cNvPicPr>
              <a:picLocks noChangeAspect="1"/>
            </p:cNvPicPr>
            <p:nvPr/>
          </p:nvPicPr>
          <p:blipFill>
            <a:blip r:embed="rId6"/>
            <a:stretch>
              <a:fillRect/>
            </a:stretch>
          </p:blipFill>
          <p:spPr>
            <a:xfrm>
              <a:off x="2917484" y="2009480"/>
              <a:ext cx="383373" cy="383373"/>
            </a:xfrm>
            <a:prstGeom prst="rect">
              <a:avLst/>
            </a:prstGeom>
            <a:ln>
              <a:solidFill>
                <a:srgbClr val="2C2B64"/>
              </a:solidFill>
            </a:ln>
          </p:spPr>
        </p:pic>
        <p:pic>
          <p:nvPicPr>
            <p:cNvPr id="15" name="Picture 14" descr="A purple square with black border&#10;&#10;Description automatically generated">
              <a:extLst>
                <a:ext uri="{FF2B5EF4-FFF2-40B4-BE49-F238E27FC236}">
                  <a16:creationId xmlns:a16="http://schemas.microsoft.com/office/drawing/2014/main" id="{729B3950-756C-90A3-44DB-AC3DEBB408BB}"/>
                </a:ext>
              </a:extLst>
            </p:cNvPr>
            <p:cNvPicPr>
              <a:picLocks noChangeAspect="1"/>
            </p:cNvPicPr>
            <p:nvPr/>
          </p:nvPicPr>
          <p:blipFill>
            <a:blip r:embed="rId7"/>
            <a:stretch>
              <a:fillRect/>
            </a:stretch>
          </p:blipFill>
          <p:spPr>
            <a:xfrm>
              <a:off x="3772122" y="2009479"/>
              <a:ext cx="383373" cy="383373"/>
            </a:xfrm>
            <a:prstGeom prst="rect">
              <a:avLst/>
            </a:prstGeom>
            <a:ln>
              <a:solidFill>
                <a:srgbClr val="2C2B64"/>
              </a:solidFill>
            </a:ln>
          </p:spPr>
        </p:pic>
        <p:pic>
          <p:nvPicPr>
            <p:cNvPr id="17" name="Picture 16" descr="A yellow square with blue border&#10;&#10;Description automatically generated">
              <a:extLst>
                <a:ext uri="{FF2B5EF4-FFF2-40B4-BE49-F238E27FC236}">
                  <a16:creationId xmlns:a16="http://schemas.microsoft.com/office/drawing/2014/main" id="{AAD3D86B-3B18-884D-7F1A-8C1289AA7F84}"/>
                </a:ext>
              </a:extLst>
            </p:cNvPr>
            <p:cNvPicPr>
              <a:picLocks noChangeAspect="1"/>
            </p:cNvPicPr>
            <p:nvPr/>
          </p:nvPicPr>
          <p:blipFill>
            <a:blip r:embed="rId8"/>
            <a:stretch>
              <a:fillRect/>
            </a:stretch>
          </p:blipFill>
          <p:spPr>
            <a:xfrm>
              <a:off x="1210573" y="2009488"/>
              <a:ext cx="383373" cy="383373"/>
            </a:xfrm>
            <a:prstGeom prst="rect">
              <a:avLst/>
            </a:prstGeom>
            <a:ln>
              <a:solidFill>
                <a:srgbClr val="2C2B64"/>
              </a:solidFill>
            </a:ln>
          </p:spPr>
        </p:pic>
        <p:pic>
          <p:nvPicPr>
            <p:cNvPr id="19" name="Picture 18" descr="A blue square with black border&#10;&#10;Description automatically generated">
              <a:extLst>
                <a:ext uri="{FF2B5EF4-FFF2-40B4-BE49-F238E27FC236}">
                  <a16:creationId xmlns:a16="http://schemas.microsoft.com/office/drawing/2014/main" id="{67387ED4-BD31-C7E8-4962-36B97A43C597}"/>
                </a:ext>
              </a:extLst>
            </p:cNvPr>
            <p:cNvPicPr>
              <a:picLocks noChangeAspect="1"/>
            </p:cNvPicPr>
            <p:nvPr/>
          </p:nvPicPr>
          <p:blipFill>
            <a:blip r:embed="rId9"/>
            <a:stretch>
              <a:fillRect/>
            </a:stretch>
          </p:blipFill>
          <p:spPr>
            <a:xfrm>
              <a:off x="3344803" y="2009479"/>
              <a:ext cx="383373" cy="383373"/>
            </a:xfrm>
            <a:prstGeom prst="rect">
              <a:avLst/>
            </a:prstGeom>
            <a:ln>
              <a:solidFill>
                <a:srgbClr val="2C2B64"/>
              </a:solidFill>
            </a:ln>
          </p:spPr>
        </p:pic>
        <p:pic>
          <p:nvPicPr>
            <p:cNvPr id="21" name="Picture 20" descr="A red square with blue border&#10;&#10;Description automatically generated">
              <a:extLst>
                <a:ext uri="{FF2B5EF4-FFF2-40B4-BE49-F238E27FC236}">
                  <a16:creationId xmlns:a16="http://schemas.microsoft.com/office/drawing/2014/main" id="{0F11A794-3B87-BA97-6DF5-1A6C792C99C3}"/>
                </a:ext>
              </a:extLst>
            </p:cNvPr>
            <p:cNvPicPr>
              <a:picLocks noChangeAspect="1"/>
            </p:cNvPicPr>
            <p:nvPr/>
          </p:nvPicPr>
          <p:blipFill>
            <a:blip r:embed="rId10"/>
            <a:stretch>
              <a:fillRect/>
            </a:stretch>
          </p:blipFill>
          <p:spPr>
            <a:xfrm>
              <a:off x="352209" y="2009488"/>
              <a:ext cx="383373" cy="383373"/>
            </a:xfrm>
            <a:prstGeom prst="rect">
              <a:avLst/>
            </a:prstGeom>
            <a:ln>
              <a:solidFill>
                <a:srgbClr val="2C2B64"/>
              </a:solidFill>
            </a:ln>
          </p:spPr>
        </p:pic>
        <p:pic>
          <p:nvPicPr>
            <p:cNvPr id="23" name="Picture 22" descr="A orange square with blue border&#10;&#10;Description automatically generated">
              <a:extLst>
                <a:ext uri="{FF2B5EF4-FFF2-40B4-BE49-F238E27FC236}">
                  <a16:creationId xmlns:a16="http://schemas.microsoft.com/office/drawing/2014/main" id="{E1C24E8D-10E2-4230-135F-864D46BAF998}"/>
                </a:ext>
              </a:extLst>
            </p:cNvPr>
            <p:cNvPicPr>
              <a:picLocks noChangeAspect="1"/>
            </p:cNvPicPr>
            <p:nvPr/>
          </p:nvPicPr>
          <p:blipFill>
            <a:blip r:embed="rId11"/>
            <a:stretch>
              <a:fillRect/>
            </a:stretch>
          </p:blipFill>
          <p:spPr>
            <a:xfrm>
              <a:off x="781391" y="2009488"/>
              <a:ext cx="383373" cy="383373"/>
            </a:xfrm>
            <a:prstGeom prst="rect">
              <a:avLst/>
            </a:prstGeom>
            <a:ln>
              <a:solidFill>
                <a:srgbClr val="2C2B64"/>
              </a:solidFill>
            </a:ln>
          </p:spPr>
        </p:pic>
      </p:grpSp>
      <p:grpSp>
        <p:nvGrpSpPr>
          <p:cNvPr id="129" name="Group 128">
            <a:extLst>
              <a:ext uri="{FF2B5EF4-FFF2-40B4-BE49-F238E27FC236}">
                <a16:creationId xmlns:a16="http://schemas.microsoft.com/office/drawing/2014/main" id="{1106640D-DC8C-B832-C74B-DCA585C4D3B8}"/>
              </a:ext>
            </a:extLst>
          </p:cNvPr>
          <p:cNvGrpSpPr/>
          <p:nvPr/>
        </p:nvGrpSpPr>
        <p:grpSpPr>
          <a:xfrm>
            <a:off x="595709" y="3772377"/>
            <a:ext cx="3805999" cy="383383"/>
            <a:chOff x="351359" y="2523464"/>
            <a:chExt cx="3805999" cy="383383"/>
          </a:xfrm>
        </p:grpSpPr>
        <p:pic>
          <p:nvPicPr>
            <p:cNvPr id="24" name="Picture 23" descr="A green square with blue border&#10;&#10;Description automatically generated">
              <a:extLst>
                <a:ext uri="{FF2B5EF4-FFF2-40B4-BE49-F238E27FC236}">
                  <a16:creationId xmlns:a16="http://schemas.microsoft.com/office/drawing/2014/main" id="{20822FFD-AD7C-2295-9BAC-2B206490FB2D}"/>
                </a:ext>
              </a:extLst>
            </p:cNvPr>
            <p:cNvPicPr>
              <a:picLocks noChangeAspect="1"/>
            </p:cNvPicPr>
            <p:nvPr/>
          </p:nvPicPr>
          <p:blipFill>
            <a:blip r:embed="rId5"/>
            <a:stretch>
              <a:fillRect/>
            </a:stretch>
          </p:blipFill>
          <p:spPr>
            <a:xfrm>
              <a:off x="2492533" y="2523468"/>
              <a:ext cx="383373" cy="383373"/>
            </a:xfrm>
            <a:prstGeom prst="rect">
              <a:avLst/>
            </a:prstGeom>
            <a:ln>
              <a:solidFill>
                <a:srgbClr val="2C2B64"/>
              </a:solidFill>
            </a:ln>
          </p:spPr>
        </p:pic>
        <p:pic>
          <p:nvPicPr>
            <p:cNvPr id="25" name="Picture 24" descr="A blue square with black border&#10;&#10;Description automatically generated">
              <a:extLst>
                <a:ext uri="{FF2B5EF4-FFF2-40B4-BE49-F238E27FC236}">
                  <a16:creationId xmlns:a16="http://schemas.microsoft.com/office/drawing/2014/main" id="{45E4EBFC-EB0F-7DA9-8339-C1F7D52C37D2}"/>
                </a:ext>
              </a:extLst>
            </p:cNvPr>
            <p:cNvPicPr>
              <a:picLocks noChangeAspect="1"/>
            </p:cNvPicPr>
            <p:nvPr/>
          </p:nvPicPr>
          <p:blipFill>
            <a:blip r:embed="rId6"/>
            <a:stretch>
              <a:fillRect/>
            </a:stretch>
          </p:blipFill>
          <p:spPr>
            <a:xfrm>
              <a:off x="2919347" y="2523465"/>
              <a:ext cx="383373" cy="383373"/>
            </a:xfrm>
            <a:prstGeom prst="rect">
              <a:avLst/>
            </a:prstGeom>
            <a:ln>
              <a:solidFill>
                <a:srgbClr val="2C2B64"/>
              </a:solidFill>
            </a:ln>
          </p:spPr>
        </p:pic>
        <p:pic>
          <p:nvPicPr>
            <p:cNvPr id="26" name="Picture 25" descr="A purple square with black border&#10;&#10;Description automatically generated">
              <a:extLst>
                <a:ext uri="{FF2B5EF4-FFF2-40B4-BE49-F238E27FC236}">
                  <a16:creationId xmlns:a16="http://schemas.microsoft.com/office/drawing/2014/main" id="{C0F86D51-C600-4595-83EE-E46D1623D26C}"/>
                </a:ext>
              </a:extLst>
            </p:cNvPr>
            <p:cNvPicPr>
              <a:picLocks noChangeAspect="1"/>
            </p:cNvPicPr>
            <p:nvPr/>
          </p:nvPicPr>
          <p:blipFill>
            <a:blip r:embed="rId7"/>
            <a:stretch>
              <a:fillRect/>
            </a:stretch>
          </p:blipFill>
          <p:spPr>
            <a:xfrm>
              <a:off x="3773985" y="2523464"/>
              <a:ext cx="383373" cy="383373"/>
            </a:xfrm>
            <a:prstGeom prst="rect">
              <a:avLst/>
            </a:prstGeom>
            <a:ln>
              <a:solidFill>
                <a:srgbClr val="2C2B64"/>
              </a:solidFill>
            </a:ln>
          </p:spPr>
        </p:pic>
        <p:pic>
          <p:nvPicPr>
            <p:cNvPr id="27" name="Picture 26" descr="A yellow square with blue border&#10;&#10;Description automatically generated">
              <a:extLst>
                <a:ext uri="{FF2B5EF4-FFF2-40B4-BE49-F238E27FC236}">
                  <a16:creationId xmlns:a16="http://schemas.microsoft.com/office/drawing/2014/main" id="{2F67565B-0347-44D3-F4DE-29CCE5059595}"/>
                </a:ext>
              </a:extLst>
            </p:cNvPr>
            <p:cNvPicPr>
              <a:picLocks noChangeAspect="1"/>
            </p:cNvPicPr>
            <p:nvPr/>
          </p:nvPicPr>
          <p:blipFill>
            <a:blip r:embed="rId8"/>
            <a:stretch>
              <a:fillRect/>
            </a:stretch>
          </p:blipFill>
          <p:spPr>
            <a:xfrm>
              <a:off x="2065719" y="2523469"/>
              <a:ext cx="383373" cy="383373"/>
            </a:xfrm>
            <a:prstGeom prst="rect">
              <a:avLst/>
            </a:prstGeom>
            <a:ln>
              <a:solidFill>
                <a:srgbClr val="2C2B64"/>
              </a:solidFill>
            </a:ln>
          </p:spPr>
        </p:pic>
        <p:pic>
          <p:nvPicPr>
            <p:cNvPr id="40" name="Picture 39" descr="A blue square with black border&#10;&#10;Description automatically generated">
              <a:extLst>
                <a:ext uri="{FF2B5EF4-FFF2-40B4-BE49-F238E27FC236}">
                  <a16:creationId xmlns:a16="http://schemas.microsoft.com/office/drawing/2014/main" id="{744BA693-06EC-AABB-B991-810FAD2A1703}"/>
                </a:ext>
              </a:extLst>
            </p:cNvPr>
            <p:cNvPicPr>
              <a:picLocks noChangeAspect="1"/>
            </p:cNvPicPr>
            <p:nvPr/>
          </p:nvPicPr>
          <p:blipFill>
            <a:blip r:embed="rId9"/>
            <a:stretch>
              <a:fillRect/>
            </a:stretch>
          </p:blipFill>
          <p:spPr>
            <a:xfrm>
              <a:off x="3346666" y="2523464"/>
              <a:ext cx="383373" cy="383373"/>
            </a:xfrm>
            <a:prstGeom prst="rect">
              <a:avLst/>
            </a:prstGeom>
            <a:ln>
              <a:solidFill>
                <a:srgbClr val="2C2B64"/>
              </a:solidFill>
            </a:ln>
          </p:spPr>
        </p:pic>
        <p:pic>
          <p:nvPicPr>
            <p:cNvPr id="41" name="Picture 40" descr="A red square with blue border&#10;&#10;Description automatically generated">
              <a:extLst>
                <a:ext uri="{FF2B5EF4-FFF2-40B4-BE49-F238E27FC236}">
                  <a16:creationId xmlns:a16="http://schemas.microsoft.com/office/drawing/2014/main" id="{3D6078DD-F868-EDE4-0971-F37B5D9F24D1}"/>
                </a:ext>
              </a:extLst>
            </p:cNvPr>
            <p:cNvPicPr>
              <a:picLocks noChangeAspect="1"/>
            </p:cNvPicPr>
            <p:nvPr/>
          </p:nvPicPr>
          <p:blipFill>
            <a:blip r:embed="rId10"/>
            <a:stretch>
              <a:fillRect/>
            </a:stretch>
          </p:blipFill>
          <p:spPr>
            <a:xfrm>
              <a:off x="351359" y="2523474"/>
              <a:ext cx="383373" cy="383373"/>
            </a:xfrm>
            <a:prstGeom prst="rect">
              <a:avLst/>
            </a:prstGeom>
            <a:ln>
              <a:solidFill>
                <a:srgbClr val="2C2B64"/>
              </a:solidFill>
            </a:ln>
          </p:spPr>
        </p:pic>
        <p:pic>
          <p:nvPicPr>
            <p:cNvPr id="42" name="Picture 41" descr="A orange square with blue border&#10;&#10;Description automatically generated">
              <a:extLst>
                <a:ext uri="{FF2B5EF4-FFF2-40B4-BE49-F238E27FC236}">
                  <a16:creationId xmlns:a16="http://schemas.microsoft.com/office/drawing/2014/main" id="{344F238C-16A3-1981-E02C-000D4D7BD93A}"/>
                </a:ext>
              </a:extLst>
            </p:cNvPr>
            <p:cNvPicPr>
              <a:picLocks noChangeAspect="1"/>
            </p:cNvPicPr>
            <p:nvPr/>
          </p:nvPicPr>
          <p:blipFill>
            <a:blip r:embed="rId11"/>
            <a:stretch>
              <a:fillRect/>
            </a:stretch>
          </p:blipFill>
          <p:spPr>
            <a:xfrm>
              <a:off x="1636537" y="2523469"/>
              <a:ext cx="383373" cy="383373"/>
            </a:xfrm>
            <a:prstGeom prst="rect">
              <a:avLst/>
            </a:prstGeom>
            <a:ln>
              <a:solidFill>
                <a:srgbClr val="2C2B64"/>
              </a:solidFill>
            </a:ln>
          </p:spPr>
        </p:pic>
      </p:grpSp>
      <p:grpSp>
        <p:nvGrpSpPr>
          <p:cNvPr id="130" name="Group 129">
            <a:extLst>
              <a:ext uri="{FF2B5EF4-FFF2-40B4-BE49-F238E27FC236}">
                <a16:creationId xmlns:a16="http://schemas.microsoft.com/office/drawing/2014/main" id="{9E76AC3E-26E0-AEB6-D671-74B00BDCBC38}"/>
              </a:ext>
            </a:extLst>
          </p:cNvPr>
          <p:cNvGrpSpPr/>
          <p:nvPr/>
        </p:nvGrpSpPr>
        <p:grpSpPr>
          <a:xfrm>
            <a:off x="595709" y="4286373"/>
            <a:ext cx="3804136" cy="395049"/>
            <a:chOff x="351359" y="3037460"/>
            <a:chExt cx="3804136" cy="395049"/>
          </a:xfrm>
        </p:grpSpPr>
        <p:pic>
          <p:nvPicPr>
            <p:cNvPr id="43" name="Picture 42" descr="A green square with blue border&#10;&#10;Description automatically generated">
              <a:extLst>
                <a:ext uri="{FF2B5EF4-FFF2-40B4-BE49-F238E27FC236}">
                  <a16:creationId xmlns:a16="http://schemas.microsoft.com/office/drawing/2014/main" id="{313C1DFF-568B-3932-6F2F-D93A2568F78D}"/>
                </a:ext>
              </a:extLst>
            </p:cNvPr>
            <p:cNvPicPr>
              <a:picLocks noChangeAspect="1"/>
            </p:cNvPicPr>
            <p:nvPr/>
          </p:nvPicPr>
          <p:blipFill>
            <a:blip r:embed="rId5"/>
            <a:stretch>
              <a:fillRect/>
            </a:stretch>
          </p:blipFill>
          <p:spPr>
            <a:xfrm>
              <a:off x="2490670" y="3049135"/>
              <a:ext cx="383373" cy="383373"/>
            </a:xfrm>
            <a:prstGeom prst="rect">
              <a:avLst/>
            </a:prstGeom>
            <a:ln>
              <a:solidFill>
                <a:srgbClr val="2C2B64"/>
              </a:solidFill>
            </a:ln>
          </p:spPr>
        </p:pic>
        <p:pic>
          <p:nvPicPr>
            <p:cNvPr id="53" name="Picture 52" descr="A blue square with black border&#10;&#10;Description automatically generated">
              <a:extLst>
                <a:ext uri="{FF2B5EF4-FFF2-40B4-BE49-F238E27FC236}">
                  <a16:creationId xmlns:a16="http://schemas.microsoft.com/office/drawing/2014/main" id="{56CEEC37-8592-22E7-A2A4-79593C6AB8BF}"/>
                </a:ext>
              </a:extLst>
            </p:cNvPr>
            <p:cNvPicPr>
              <a:picLocks noChangeAspect="1"/>
            </p:cNvPicPr>
            <p:nvPr/>
          </p:nvPicPr>
          <p:blipFill>
            <a:blip r:embed="rId6"/>
            <a:stretch>
              <a:fillRect/>
            </a:stretch>
          </p:blipFill>
          <p:spPr>
            <a:xfrm>
              <a:off x="2917484" y="3049132"/>
              <a:ext cx="383373" cy="383373"/>
            </a:xfrm>
            <a:prstGeom prst="rect">
              <a:avLst/>
            </a:prstGeom>
            <a:ln>
              <a:solidFill>
                <a:srgbClr val="2C2B64"/>
              </a:solidFill>
            </a:ln>
          </p:spPr>
        </p:pic>
        <p:pic>
          <p:nvPicPr>
            <p:cNvPr id="54" name="Picture 53" descr="A purple square with black border&#10;&#10;Description automatically generated">
              <a:extLst>
                <a:ext uri="{FF2B5EF4-FFF2-40B4-BE49-F238E27FC236}">
                  <a16:creationId xmlns:a16="http://schemas.microsoft.com/office/drawing/2014/main" id="{42162B79-9DEC-DFBA-8D0A-D0DD1953CCD6}"/>
                </a:ext>
              </a:extLst>
            </p:cNvPr>
            <p:cNvPicPr>
              <a:picLocks noChangeAspect="1"/>
            </p:cNvPicPr>
            <p:nvPr/>
          </p:nvPicPr>
          <p:blipFill>
            <a:blip r:embed="rId7"/>
            <a:stretch>
              <a:fillRect/>
            </a:stretch>
          </p:blipFill>
          <p:spPr>
            <a:xfrm>
              <a:off x="3772122" y="3049131"/>
              <a:ext cx="383373" cy="383373"/>
            </a:xfrm>
            <a:prstGeom prst="rect">
              <a:avLst/>
            </a:prstGeom>
            <a:ln>
              <a:solidFill>
                <a:srgbClr val="2C2B64"/>
              </a:solidFill>
            </a:ln>
          </p:spPr>
        </p:pic>
        <p:pic>
          <p:nvPicPr>
            <p:cNvPr id="55" name="Picture 54" descr="A yellow square with blue border&#10;&#10;Description automatically generated">
              <a:extLst>
                <a:ext uri="{FF2B5EF4-FFF2-40B4-BE49-F238E27FC236}">
                  <a16:creationId xmlns:a16="http://schemas.microsoft.com/office/drawing/2014/main" id="{2FCCC6B6-52E0-C1EA-FC13-6B8AAF8CCD4D}"/>
                </a:ext>
              </a:extLst>
            </p:cNvPr>
            <p:cNvPicPr>
              <a:picLocks noChangeAspect="1"/>
            </p:cNvPicPr>
            <p:nvPr/>
          </p:nvPicPr>
          <p:blipFill>
            <a:blip r:embed="rId8"/>
            <a:stretch>
              <a:fillRect/>
            </a:stretch>
          </p:blipFill>
          <p:spPr>
            <a:xfrm>
              <a:off x="2063856" y="3049136"/>
              <a:ext cx="383373" cy="383373"/>
            </a:xfrm>
            <a:prstGeom prst="rect">
              <a:avLst/>
            </a:prstGeom>
            <a:ln>
              <a:solidFill>
                <a:srgbClr val="2C2B64"/>
              </a:solidFill>
            </a:ln>
          </p:spPr>
        </p:pic>
        <p:pic>
          <p:nvPicPr>
            <p:cNvPr id="56" name="Picture 55" descr="A blue square with black border&#10;&#10;Description automatically generated">
              <a:extLst>
                <a:ext uri="{FF2B5EF4-FFF2-40B4-BE49-F238E27FC236}">
                  <a16:creationId xmlns:a16="http://schemas.microsoft.com/office/drawing/2014/main" id="{A91FF5FE-62E7-1F49-2367-95D5D70CF71C}"/>
                </a:ext>
              </a:extLst>
            </p:cNvPr>
            <p:cNvPicPr>
              <a:picLocks noChangeAspect="1"/>
            </p:cNvPicPr>
            <p:nvPr/>
          </p:nvPicPr>
          <p:blipFill>
            <a:blip r:embed="rId9"/>
            <a:stretch>
              <a:fillRect/>
            </a:stretch>
          </p:blipFill>
          <p:spPr>
            <a:xfrm>
              <a:off x="3344803" y="3049131"/>
              <a:ext cx="383373" cy="383373"/>
            </a:xfrm>
            <a:prstGeom prst="rect">
              <a:avLst/>
            </a:prstGeom>
            <a:ln>
              <a:solidFill>
                <a:srgbClr val="2C2B64"/>
              </a:solidFill>
            </a:ln>
          </p:spPr>
        </p:pic>
        <p:pic>
          <p:nvPicPr>
            <p:cNvPr id="57" name="Picture 56" descr="A red square with blue border&#10;&#10;Description automatically generated">
              <a:extLst>
                <a:ext uri="{FF2B5EF4-FFF2-40B4-BE49-F238E27FC236}">
                  <a16:creationId xmlns:a16="http://schemas.microsoft.com/office/drawing/2014/main" id="{490448B5-660C-ED0F-9ECC-3F3D81661C53}"/>
                </a:ext>
              </a:extLst>
            </p:cNvPr>
            <p:cNvPicPr>
              <a:picLocks noChangeAspect="1"/>
            </p:cNvPicPr>
            <p:nvPr/>
          </p:nvPicPr>
          <p:blipFill>
            <a:blip r:embed="rId10"/>
            <a:stretch>
              <a:fillRect/>
            </a:stretch>
          </p:blipFill>
          <p:spPr>
            <a:xfrm>
              <a:off x="351359" y="3037460"/>
              <a:ext cx="383373" cy="383373"/>
            </a:xfrm>
            <a:prstGeom prst="rect">
              <a:avLst/>
            </a:prstGeom>
            <a:ln>
              <a:solidFill>
                <a:srgbClr val="2C2B64"/>
              </a:solidFill>
            </a:ln>
          </p:spPr>
        </p:pic>
        <p:pic>
          <p:nvPicPr>
            <p:cNvPr id="58" name="Picture 57" descr="A orange square with blue border&#10;&#10;Description automatically generated">
              <a:extLst>
                <a:ext uri="{FF2B5EF4-FFF2-40B4-BE49-F238E27FC236}">
                  <a16:creationId xmlns:a16="http://schemas.microsoft.com/office/drawing/2014/main" id="{90CD71FC-F51B-EEED-71D8-205FF76888F1}"/>
                </a:ext>
              </a:extLst>
            </p:cNvPr>
            <p:cNvPicPr>
              <a:picLocks noChangeAspect="1"/>
            </p:cNvPicPr>
            <p:nvPr/>
          </p:nvPicPr>
          <p:blipFill>
            <a:blip r:embed="rId11"/>
            <a:stretch>
              <a:fillRect/>
            </a:stretch>
          </p:blipFill>
          <p:spPr>
            <a:xfrm>
              <a:off x="780541" y="3037460"/>
              <a:ext cx="383373" cy="383373"/>
            </a:xfrm>
            <a:prstGeom prst="rect">
              <a:avLst/>
            </a:prstGeom>
            <a:ln>
              <a:solidFill>
                <a:srgbClr val="2C2B64"/>
              </a:solidFill>
            </a:ln>
          </p:spPr>
        </p:pic>
      </p:grpSp>
      <p:grpSp>
        <p:nvGrpSpPr>
          <p:cNvPr id="131" name="Group 130">
            <a:extLst>
              <a:ext uri="{FF2B5EF4-FFF2-40B4-BE49-F238E27FC236}">
                <a16:creationId xmlns:a16="http://schemas.microsoft.com/office/drawing/2014/main" id="{75051016-B36B-C9D4-F617-CCFEAF9DCE10}"/>
              </a:ext>
            </a:extLst>
          </p:cNvPr>
          <p:cNvGrpSpPr/>
          <p:nvPr/>
        </p:nvGrpSpPr>
        <p:grpSpPr>
          <a:xfrm>
            <a:off x="595709" y="4800344"/>
            <a:ext cx="3804136" cy="383388"/>
            <a:chOff x="351359" y="3551431"/>
            <a:chExt cx="3804136" cy="383388"/>
          </a:xfrm>
        </p:grpSpPr>
        <p:pic>
          <p:nvPicPr>
            <p:cNvPr id="65" name="Picture 64" descr="A green square with blue border&#10;&#10;Description automatically generated">
              <a:extLst>
                <a:ext uri="{FF2B5EF4-FFF2-40B4-BE49-F238E27FC236}">
                  <a16:creationId xmlns:a16="http://schemas.microsoft.com/office/drawing/2014/main" id="{12A2A870-930D-E9FD-7821-05F570F66E7C}"/>
                </a:ext>
              </a:extLst>
            </p:cNvPr>
            <p:cNvPicPr>
              <a:picLocks noChangeAspect="1"/>
            </p:cNvPicPr>
            <p:nvPr/>
          </p:nvPicPr>
          <p:blipFill>
            <a:blip r:embed="rId5"/>
            <a:stretch>
              <a:fillRect/>
            </a:stretch>
          </p:blipFill>
          <p:spPr>
            <a:xfrm>
              <a:off x="1636537" y="3551445"/>
              <a:ext cx="383373" cy="383373"/>
            </a:xfrm>
            <a:prstGeom prst="rect">
              <a:avLst/>
            </a:prstGeom>
            <a:ln>
              <a:solidFill>
                <a:srgbClr val="2C2B64"/>
              </a:solidFill>
            </a:ln>
          </p:spPr>
        </p:pic>
        <p:pic>
          <p:nvPicPr>
            <p:cNvPr id="92" name="Picture 91" descr="A blue square with black border&#10;&#10;Description automatically generated">
              <a:extLst>
                <a:ext uri="{FF2B5EF4-FFF2-40B4-BE49-F238E27FC236}">
                  <a16:creationId xmlns:a16="http://schemas.microsoft.com/office/drawing/2014/main" id="{05A46B1A-717F-732A-7867-AFAB2725B827}"/>
                </a:ext>
              </a:extLst>
            </p:cNvPr>
            <p:cNvPicPr>
              <a:picLocks noChangeAspect="1"/>
            </p:cNvPicPr>
            <p:nvPr/>
          </p:nvPicPr>
          <p:blipFill>
            <a:blip r:embed="rId6"/>
            <a:stretch>
              <a:fillRect/>
            </a:stretch>
          </p:blipFill>
          <p:spPr>
            <a:xfrm>
              <a:off x="2063351" y="3551442"/>
              <a:ext cx="383373" cy="383373"/>
            </a:xfrm>
            <a:prstGeom prst="rect">
              <a:avLst/>
            </a:prstGeom>
            <a:ln>
              <a:solidFill>
                <a:srgbClr val="2C2B64"/>
              </a:solidFill>
            </a:ln>
          </p:spPr>
        </p:pic>
        <p:pic>
          <p:nvPicPr>
            <p:cNvPr id="93" name="Picture 92" descr="A purple square with black border&#10;&#10;Description automatically generated">
              <a:extLst>
                <a:ext uri="{FF2B5EF4-FFF2-40B4-BE49-F238E27FC236}">
                  <a16:creationId xmlns:a16="http://schemas.microsoft.com/office/drawing/2014/main" id="{0F3363DD-C676-102A-E67D-57140F432C1C}"/>
                </a:ext>
              </a:extLst>
            </p:cNvPr>
            <p:cNvPicPr>
              <a:picLocks noChangeAspect="1"/>
            </p:cNvPicPr>
            <p:nvPr/>
          </p:nvPicPr>
          <p:blipFill>
            <a:blip r:embed="rId7"/>
            <a:stretch>
              <a:fillRect/>
            </a:stretch>
          </p:blipFill>
          <p:spPr>
            <a:xfrm>
              <a:off x="3772122" y="3551431"/>
              <a:ext cx="383373" cy="383373"/>
            </a:xfrm>
            <a:prstGeom prst="rect">
              <a:avLst/>
            </a:prstGeom>
            <a:ln>
              <a:solidFill>
                <a:srgbClr val="2C2B64"/>
              </a:solidFill>
            </a:ln>
          </p:spPr>
        </p:pic>
        <p:pic>
          <p:nvPicPr>
            <p:cNvPr id="94" name="Picture 93" descr="A yellow square with blue border&#10;&#10;Description automatically generated">
              <a:extLst>
                <a:ext uri="{FF2B5EF4-FFF2-40B4-BE49-F238E27FC236}">
                  <a16:creationId xmlns:a16="http://schemas.microsoft.com/office/drawing/2014/main" id="{D0754915-E282-52D7-9802-4A98D9112255}"/>
                </a:ext>
              </a:extLst>
            </p:cNvPr>
            <p:cNvPicPr>
              <a:picLocks noChangeAspect="1"/>
            </p:cNvPicPr>
            <p:nvPr/>
          </p:nvPicPr>
          <p:blipFill>
            <a:blip r:embed="rId8"/>
            <a:stretch>
              <a:fillRect/>
            </a:stretch>
          </p:blipFill>
          <p:spPr>
            <a:xfrm>
              <a:off x="1209723" y="3551446"/>
              <a:ext cx="383373" cy="383373"/>
            </a:xfrm>
            <a:prstGeom prst="rect">
              <a:avLst/>
            </a:prstGeom>
            <a:ln>
              <a:solidFill>
                <a:srgbClr val="2C2B64"/>
              </a:solidFill>
            </a:ln>
          </p:spPr>
        </p:pic>
        <p:pic>
          <p:nvPicPr>
            <p:cNvPr id="95" name="Picture 94" descr="A blue square with black border&#10;&#10;Description automatically generated">
              <a:extLst>
                <a:ext uri="{FF2B5EF4-FFF2-40B4-BE49-F238E27FC236}">
                  <a16:creationId xmlns:a16="http://schemas.microsoft.com/office/drawing/2014/main" id="{871474A0-0BA9-0881-8232-4E9F3B84C1F1}"/>
                </a:ext>
              </a:extLst>
            </p:cNvPr>
            <p:cNvPicPr>
              <a:picLocks noChangeAspect="1"/>
            </p:cNvPicPr>
            <p:nvPr/>
          </p:nvPicPr>
          <p:blipFill>
            <a:blip r:embed="rId9"/>
            <a:stretch>
              <a:fillRect/>
            </a:stretch>
          </p:blipFill>
          <p:spPr>
            <a:xfrm>
              <a:off x="3344803" y="3551431"/>
              <a:ext cx="383373" cy="383373"/>
            </a:xfrm>
            <a:prstGeom prst="rect">
              <a:avLst/>
            </a:prstGeom>
            <a:ln>
              <a:solidFill>
                <a:srgbClr val="2C2B64"/>
              </a:solidFill>
            </a:ln>
          </p:spPr>
        </p:pic>
        <p:pic>
          <p:nvPicPr>
            <p:cNvPr id="96" name="Picture 95" descr="A red square with blue border&#10;&#10;Description automatically generated">
              <a:extLst>
                <a:ext uri="{FF2B5EF4-FFF2-40B4-BE49-F238E27FC236}">
                  <a16:creationId xmlns:a16="http://schemas.microsoft.com/office/drawing/2014/main" id="{0C9EE582-786E-F18E-3303-D41609156246}"/>
                </a:ext>
              </a:extLst>
            </p:cNvPr>
            <p:cNvPicPr>
              <a:picLocks noChangeAspect="1"/>
            </p:cNvPicPr>
            <p:nvPr/>
          </p:nvPicPr>
          <p:blipFill>
            <a:blip r:embed="rId10"/>
            <a:stretch>
              <a:fillRect/>
            </a:stretch>
          </p:blipFill>
          <p:spPr>
            <a:xfrm>
              <a:off x="351359" y="3551446"/>
              <a:ext cx="383373" cy="383373"/>
            </a:xfrm>
            <a:prstGeom prst="rect">
              <a:avLst/>
            </a:prstGeom>
            <a:ln>
              <a:solidFill>
                <a:srgbClr val="2C2B64"/>
              </a:solidFill>
            </a:ln>
          </p:spPr>
        </p:pic>
        <p:pic>
          <p:nvPicPr>
            <p:cNvPr id="97" name="Picture 96" descr="A orange square with blue border&#10;&#10;Description automatically generated">
              <a:extLst>
                <a:ext uri="{FF2B5EF4-FFF2-40B4-BE49-F238E27FC236}">
                  <a16:creationId xmlns:a16="http://schemas.microsoft.com/office/drawing/2014/main" id="{3CFA9779-AF50-FD8C-2A34-5303E9316BBD}"/>
                </a:ext>
              </a:extLst>
            </p:cNvPr>
            <p:cNvPicPr>
              <a:picLocks noChangeAspect="1"/>
            </p:cNvPicPr>
            <p:nvPr/>
          </p:nvPicPr>
          <p:blipFill>
            <a:blip r:embed="rId11"/>
            <a:stretch>
              <a:fillRect/>
            </a:stretch>
          </p:blipFill>
          <p:spPr>
            <a:xfrm>
              <a:off x="780541" y="3551446"/>
              <a:ext cx="383373" cy="383373"/>
            </a:xfrm>
            <a:prstGeom prst="rect">
              <a:avLst/>
            </a:prstGeom>
            <a:ln>
              <a:solidFill>
                <a:srgbClr val="2C2B64"/>
              </a:solidFill>
            </a:ln>
          </p:spPr>
        </p:pic>
      </p:grpSp>
      <p:grpSp>
        <p:nvGrpSpPr>
          <p:cNvPr id="132" name="Group 131">
            <a:extLst>
              <a:ext uri="{FF2B5EF4-FFF2-40B4-BE49-F238E27FC236}">
                <a16:creationId xmlns:a16="http://schemas.microsoft.com/office/drawing/2014/main" id="{000141C2-CA56-7D71-4B6D-319442E105F9}"/>
              </a:ext>
            </a:extLst>
          </p:cNvPr>
          <p:cNvGrpSpPr/>
          <p:nvPr/>
        </p:nvGrpSpPr>
        <p:grpSpPr>
          <a:xfrm>
            <a:off x="595709" y="5314339"/>
            <a:ext cx="3803631" cy="383379"/>
            <a:chOff x="351359" y="4065426"/>
            <a:chExt cx="3803631" cy="383379"/>
          </a:xfrm>
        </p:grpSpPr>
        <p:pic>
          <p:nvPicPr>
            <p:cNvPr id="98" name="Picture 97" descr="A green square with blue border&#10;&#10;Description automatically generated">
              <a:extLst>
                <a:ext uri="{FF2B5EF4-FFF2-40B4-BE49-F238E27FC236}">
                  <a16:creationId xmlns:a16="http://schemas.microsoft.com/office/drawing/2014/main" id="{05DB45C8-5C60-EA38-1331-8D0FD31FED81}"/>
                </a:ext>
              </a:extLst>
            </p:cNvPr>
            <p:cNvPicPr>
              <a:picLocks noChangeAspect="1"/>
            </p:cNvPicPr>
            <p:nvPr/>
          </p:nvPicPr>
          <p:blipFill>
            <a:blip r:embed="rId5"/>
            <a:stretch>
              <a:fillRect/>
            </a:stretch>
          </p:blipFill>
          <p:spPr>
            <a:xfrm>
              <a:off x="1636537" y="4065431"/>
              <a:ext cx="383373" cy="383373"/>
            </a:xfrm>
            <a:prstGeom prst="rect">
              <a:avLst/>
            </a:prstGeom>
            <a:ln>
              <a:solidFill>
                <a:srgbClr val="2C2B64"/>
              </a:solidFill>
            </a:ln>
          </p:spPr>
        </p:pic>
        <p:pic>
          <p:nvPicPr>
            <p:cNvPr id="99" name="Picture 98" descr="A blue square with black border&#10;&#10;Description automatically generated">
              <a:extLst>
                <a:ext uri="{FF2B5EF4-FFF2-40B4-BE49-F238E27FC236}">
                  <a16:creationId xmlns:a16="http://schemas.microsoft.com/office/drawing/2014/main" id="{626B5FCE-A3BF-D4B5-AC5F-409A8EE41ED0}"/>
                </a:ext>
              </a:extLst>
            </p:cNvPr>
            <p:cNvPicPr>
              <a:picLocks noChangeAspect="1"/>
            </p:cNvPicPr>
            <p:nvPr/>
          </p:nvPicPr>
          <p:blipFill>
            <a:blip r:embed="rId6"/>
            <a:stretch>
              <a:fillRect/>
            </a:stretch>
          </p:blipFill>
          <p:spPr>
            <a:xfrm>
              <a:off x="2063351" y="4065428"/>
              <a:ext cx="383373" cy="383373"/>
            </a:xfrm>
            <a:prstGeom prst="rect">
              <a:avLst/>
            </a:prstGeom>
            <a:ln>
              <a:solidFill>
                <a:srgbClr val="2C2B64"/>
              </a:solidFill>
            </a:ln>
          </p:spPr>
        </p:pic>
        <p:pic>
          <p:nvPicPr>
            <p:cNvPr id="100" name="Picture 99" descr="A purple square with black border&#10;&#10;Description automatically generated">
              <a:extLst>
                <a:ext uri="{FF2B5EF4-FFF2-40B4-BE49-F238E27FC236}">
                  <a16:creationId xmlns:a16="http://schemas.microsoft.com/office/drawing/2014/main" id="{E49AD64A-79B4-9990-FBBD-DC4340E8ECC9}"/>
                </a:ext>
              </a:extLst>
            </p:cNvPr>
            <p:cNvPicPr>
              <a:picLocks noChangeAspect="1"/>
            </p:cNvPicPr>
            <p:nvPr/>
          </p:nvPicPr>
          <p:blipFill>
            <a:blip r:embed="rId7"/>
            <a:stretch>
              <a:fillRect/>
            </a:stretch>
          </p:blipFill>
          <p:spPr>
            <a:xfrm>
              <a:off x="3771617" y="4065426"/>
              <a:ext cx="383373" cy="383373"/>
            </a:xfrm>
            <a:prstGeom prst="rect">
              <a:avLst/>
            </a:prstGeom>
            <a:ln>
              <a:solidFill>
                <a:srgbClr val="2C2B64"/>
              </a:solidFill>
            </a:ln>
          </p:spPr>
        </p:pic>
        <p:pic>
          <p:nvPicPr>
            <p:cNvPr id="101" name="Picture 100" descr="A yellow square with blue border&#10;&#10;Description automatically generated">
              <a:extLst>
                <a:ext uri="{FF2B5EF4-FFF2-40B4-BE49-F238E27FC236}">
                  <a16:creationId xmlns:a16="http://schemas.microsoft.com/office/drawing/2014/main" id="{4E6CF4BC-E3B3-53BE-60DA-A52533D8108B}"/>
                </a:ext>
              </a:extLst>
            </p:cNvPr>
            <p:cNvPicPr>
              <a:picLocks noChangeAspect="1"/>
            </p:cNvPicPr>
            <p:nvPr/>
          </p:nvPicPr>
          <p:blipFill>
            <a:blip r:embed="rId8"/>
            <a:stretch>
              <a:fillRect/>
            </a:stretch>
          </p:blipFill>
          <p:spPr>
            <a:xfrm>
              <a:off x="1209723" y="4065432"/>
              <a:ext cx="383373" cy="383373"/>
            </a:xfrm>
            <a:prstGeom prst="rect">
              <a:avLst/>
            </a:prstGeom>
            <a:ln>
              <a:solidFill>
                <a:srgbClr val="2C2B64"/>
              </a:solidFill>
            </a:ln>
          </p:spPr>
        </p:pic>
        <p:pic>
          <p:nvPicPr>
            <p:cNvPr id="102" name="Picture 101" descr="A blue square with black border&#10;&#10;Description automatically generated">
              <a:extLst>
                <a:ext uri="{FF2B5EF4-FFF2-40B4-BE49-F238E27FC236}">
                  <a16:creationId xmlns:a16="http://schemas.microsoft.com/office/drawing/2014/main" id="{852333E8-CA29-0015-DE3A-0DA4854A59F0}"/>
                </a:ext>
              </a:extLst>
            </p:cNvPr>
            <p:cNvPicPr>
              <a:picLocks noChangeAspect="1"/>
            </p:cNvPicPr>
            <p:nvPr/>
          </p:nvPicPr>
          <p:blipFill>
            <a:blip r:embed="rId9"/>
            <a:stretch>
              <a:fillRect/>
            </a:stretch>
          </p:blipFill>
          <p:spPr>
            <a:xfrm>
              <a:off x="2490670" y="4065427"/>
              <a:ext cx="383373" cy="383373"/>
            </a:xfrm>
            <a:prstGeom prst="rect">
              <a:avLst/>
            </a:prstGeom>
            <a:ln>
              <a:solidFill>
                <a:srgbClr val="2C2B64"/>
              </a:solidFill>
            </a:ln>
          </p:spPr>
        </p:pic>
        <p:pic>
          <p:nvPicPr>
            <p:cNvPr id="103" name="Picture 102" descr="A red square with blue border&#10;&#10;Description automatically generated">
              <a:extLst>
                <a:ext uri="{FF2B5EF4-FFF2-40B4-BE49-F238E27FC236}">
                  <a16:creationId xmlns:a16="http://schemas.microsoft.com/office/drawing/2014/main" id="{7850FE2B-E4DC-8132-ED53-081E423EC9B9}"/>
                </a:ext>
              </a:extLst>
            </p:cNvPr>
            <p:cNvPicPr>
              <a:picLocks noChangeAspect="1"/>
            </p:cNvPicPr>
            <p:nvPr/>
          </p:nvPicPr>
          <p:blipFill>
            <a:blip r:embed="rId10"/>
            <a:stretch>
              <a:fillRect/>
            </a:stretch>
          </p:blipFill>
          <p:spPr>
            <a:xfrm>
              <a:off x="351359" y="4065432"/>
              <a:ext cx="383373" cy="383373"/>
            </a:xfrm>
            <a:prstGeom prst="rect">
              <a:avLst/>
            </a:prstGeom>
            <a:ln>
              <a:solidFill>
                <a:srgbClr val="2C2B64"/>
              </a:solidFill>
            </a:ln>
          </p:spPr>
        </p:pic>
        <p:pic>
          <p:nvPicPr>
            <p:cNvPr id="104" name="Picture 103" descr="A orange square with blue border&#10;&#10;Description automatically generated">
              <a:extLst>
                <a:ext uri="{FF2B5EF4-FFF2-40B4-BE49-F238E27FC236}">
                  <a16:creationId xmlns:a16="http://schemas.microsoft.com/office/drawing/2014/main" id="{9A346952-7ABF-B3B4-5BDF-D783551F8130}"/>
                </a:ext>
              </a:extLst>
            </p:cNvPr>
            <p:cNvPicPr>
              <a:picLocks noChangeAspect="1"/>
            </p:cNvPicPr>
            <p:nvPr/>
          </p:nvPicPr>
          <p:blipFill>
            <a:blip r:embed="rId11"/>
            <a:stretch>
              <a:fillRect/>
            </a:stretch>
          </p:blipFill>
          <p:spPr>
            <a:xfrm>
              <a:off x="780541" y="4065432"/>
              <a:ext cx="383373" cy="383373"/>
            </a:xfrm>
            <a:prstGeom prst="rect">
              <a:avLst/>
            </a:prstGeom>
            <a:ln>
              <a:solidFill>
                <a:srgbClr val="2C2B64"/>
              </a:solidFill>
            </a:ln>
          </p:spPr>
        </p:pic>
      </p:grpSp>
      <p:grpSp>
        <p:nvGrpSpPr>
          <p:cNvPr id="10" name="Group 9">
            <a:extLst>
              <a:ext uri="{FF2B5EF4-FFF2-40B4-BE49-F238E27FC236}">
                <a16:creationId xmlns:a16="http://schemas.microsoft.com/office/drawing/2014/main" id="{0B1C704A-2302-49AA-1718-FE1108AB35C3}"/>
              </a:ext>
            </a:extLst>
          </p:cNvPr>
          <p:cNvGrpSpPr/>
          <p:nvPr/>
        </p:nvGrpSpPr>
        <p:grpSpPr>
          <a:xfrm>
            <a:off x="595709" y="5828324"/>
            <a:ext cx="3810765" cy="383380"/>
            <a:chOff x="656669" y="4703485"/>
            <a:chExt cx="3810765" cy="383380"/>
          </a:xfrm>
        </p:grpSpPr>
        <p:pic>
          <p:nvPicPr>
            <p:cNvPr id="106" name="Picture 105" descr="A blue square with black border&#10;&#10;Description automatically generated">
              <a:extLst>
                <a:ext uri="{FF2B5EF4-FFF2-40B4-BE49-F238E27FC236}">
                  <a16:creationId xmlns:a16="http://schemas.microsoft.com/office/drawing/2014/main" id="{883F3399-CDC8-A40E-88C1-4A50E5AC810A}"/>
                </a:ext>
              </a:extLst>
            </p:cNvPr>
            <p:cNvPicPr>
              <a:picLocks noChangeAspect="1"/>
            </p:cNvPicPr>
            <p:nvPr/>
          </p:nvPicPr>
          <p:blipFill>
            <a:blip r:embed="rId6"/>
            <a:stretch>
              <a:fillRect/>
            </a:stretch>
          </p:blipFill>
          <p:spPr>
            <a:xfrm>
              <a:off x="3229423" y="4703486"/>
              <a:ext cx="383373" cy="383373"/>
            </a:xfrm>
            <a:prstGeom prst="rect">
              <a:avLst/>
            </a:prstGeom>
            <a:ln>
              <a:solidFill>
                <a:srgbClr val="2C2B64"/>
              </a:solidFill>
            </a:ln>
          </p:spPr>
        </p:pic>
        <p:pic>
          <p:nvPicPr>
            <p:cNvPr id="107" name="Picture 106" descr="A purple square with black border&#10;&#10;Description automatically generated">
              <a:extLst>
                <a:ext uri="{FF2B5EF4-FFF2-40B4-BE49-F238E27FC236}">
                  <a16:creationId xmlns:a16="http://schemas.microsoft.com/office/drawing/2014/main" id="{0E6BA011-2AC9-556F-CB89-72BAF09A026E}"/>
                </a:ext>
              </a:extLst>
            </p:cNvPr>
            <p:cNvPicPr>
              <a:picLocks noChangeAspect="1"/>
            </p:cNvPicPr>
            <p:nvPr/>
          </p:nvPicPr>
          <p:blipFill>
            <a:blip r:embed="rId7"/>
            <a:stretch>
              <a:fillRect/>
            </a:stretch>
          </p:blipFill>
          <p:spPr>
            <a:xfrm>
              <a:off x="4084061" y="4703485"/>
              <a:ext cx="383373" cy="383373"/>
            </a:xfrm>
            <a:prstGeom prst="rect">
              <a:avLst/>
            </a:prstGeom>
            <a:ln>
              <a:solidFill>
                <a:srgbClr val="2C2B64"/>
              </a:solidFill>
            </a:ln>
          </p:spPr>
        </p:pic>
        <p:pic>
          <p:nvPicPr>
            <p:cNvPr id="109" name="Picture 108" descr="A blue square with black border&#10;&#10;Description automatically generated">
              <a:extLst>
                <a:ext uri="{FF2B5EF4-FFF2-40B4-BE49-F238E27FC236}">
                  <a16:creationId xmlns:a16="http://schemas.microsoft.com/office/drawing/2014/main" id="{8CA4B545-5A04-9472-A20B-C823235FBC72}"/>
                </a:ext>
              </a:extLst>
            </p:cNvPr>
            <p:cNvPicPr>
              <a:picLocks noChangeAspect="1"/>
            </p:cNvPicPr>
            <p:nvPr/>
          </p:nvPicPr>
          <p:blipFill>
            <a:blip r:embed="rId9"/>
            <a:stretch>
              <a:fillRect/>
            </a:stretch>
          </p:blipFill>
          <p:spPr>
            <a:xfrm>
              <a:off x="3656742" y="4703485"/>
              <a:ext cx="383373" cy="383373"/>
            </a:xfrm>
            <a:prstGeom prst="rect">
              <a:avLst/>
            </a:prstGeom>
            <a:ln>
              <a:solidFill>
                <a:srgbClr val="2C2B64"/>
              </a:solidFill>
            </a:ln>
          </p:spPr>
        </p:pic>
        <p:pic>
          <p:nvPicPr>
            <p:cNvPr id="105" name="Picture 104" descr="A green square with blue border&#10;&#10;Description automatically generated">
              <a:extLst>
                <a:ext uri="{FF2B5EF4-FFF2-40B4-BE49-F238E27FC236}">
                  <a16:creationId xmlns:a16="http://schemas.microsoft.com/office/drawing/2014/main" id="{5BE9B6C5-475D-8107-334C-CAF387D2879F}"/>
                </a:ext>
              </a:extLst>
            </p:cNvPr>
            <p:cNvPicPr>
              <a:picLocks noChangeAspect="1"/>
            </p:cNvPicPr>
            <p:nvPr/>
          </p:nvPicPr>
          <p:blipFill>
            <a:blip r:embed="rId5"/>
            <a:stretch>
              <a:fillRect/>
            </a:stretch>
          </p:blipFill>
          <p:spPr>
            <a:xfrm>
              <a:off x="1941847" y="4703491"/>
              <a:ext cx="383373" cy="383373"/>
            </a:xfrm>
            <a:prstGeom prst="rect">
              <a:avLst/>
            </a:prstGeom>
            <a:ln>
              <a:solidFill>
                <a:srgbClr val="2C2B64"/>
              </a:solidFill>
            </a:ln>
          </p:spPr>
        </p:pic>
        <p:pic>
          <p:nvPicPr>
            <p:cNvPr id="108" name="Picture 107" descr="A yellow square with blue border&#10;&#10;Description automatically generated">
              <a:extLst>
                <a:ext uri="{FF2B5EF4-FFF2-40B4-BE49-F238E27FC236}">
                  <a16:creationId xmlns:a16="http://schemas.microsoft.com/office/drawing/2014/main" id="{CFD0639A-181B-03B3-8878-C7B846E4C4A5}"/>
                </a:ext>
              </a:extLst>
            </p:cNvPr>
            <p:cNvPicPr>
              <a:picLocks noChangeAspect="1"/>
            </p:cNvPicPr>
            <p:nvPr/>
          </p:nvPicPr>
          <p:blipFill>
            <a:blip r:embed="rId8"/>
            <a:stretch>
              <a:fillRect/>
            </a:stretch>
          </p:blipFill>
          <p:spPr>
            <a:xfrm>
              <a:off x="1515033" y="4703492"/>
              <a:ext cx="383373" cy="383373"/>
            </a:xfrm>
            <a:prstGeom prst="rect">
              <a:avLst/>
            </a:prstGeom>
            <a:ln>
              <a:solidFill>
                <a:srgbClr val="2C2B64"/>
              </a:solidFill>
            </a:ln>
          </p:spPr>
        </p:pic>
        <p:pic>
          <p:nvPicPr>
            <p:cNvPr id="110" name="Picture 109" descr="A red square with blue border&#10;&#10;Description automatically generated">
              <a:extLst>
                <a:ext uri="{FF2B5EF4-FFF2-40B4-BE49-F238E27FC236}">
                  <a16:creationId xmlns:a16="http://schemas.microsoft.com/office/drawing/2014/main" id="{DA923173-FEF7-BF0C-287D-0B95D6B7B1A0}"/>
                </a:ext>
              </a:extLst>
            </p:cNvPr>
            <p:cNvPicPr>
              <a:picLocks noChangeAspect="1"/>
            </p:cNvPicPr>
            <p:nvPr/>
          </p:nvPicPr>
          <p:blipFill>
            <a:blip r:embed="rId10"/>
            <a:stretch>
              <a:fillRect/>
            </a:stretch>
          </p:blipFill>
          <p:spPr>
            <a:xfrm>
              <a:off x="656669" y="4703492"/>
              <a:ext cx="383373" cy="383373"/>
            </a:xfrm>
            <a:prstGeom prst="rect">
              <a:avLst/>
            </a:prstGeom>
            <a:ln>
              <a:solidFill>
                <a:srgbClr val="2C2B64"/>
              </a:solidFill>
            </a:ln>
          </p:spPr>
        </p:pic>
        <p:pic>
          <p:nvPicPr>
            <p:cNvPr id="111" name="Picture 110" descr="A orange square with blue border&#10;&#10;Description automatically generated">
              <a:extLst>
                <a:ext uri="{FF2B5EF4-FFF2-40B4-BE49-F238E27FC236}">
                  <a16:creationId xmlns:a16="http://schemas.microsoft.com/office/drawing/2014/main" id="{F0808574-87BB-CDCF-49F6-EAE59FDF8095}"/>
                </a:ext>
              </a:extLst>
            </p:cNvPr>
            <p:cNvPicPr>
              <a:picLocks noChangeAspect="1"/>
            </p:cNvPicPr>
            <p:nvPr/>
          </p:nvPicPr>
          <p:blipFill>
            <a:blip r:embed="rId11"/>
            <a:stretch>
              <a:fillRect/>
            </a:stretch>
          </p:blipFill>
          <p:spPr>
            <a:xfrm>
              <a:off x="1085851" y="4703492"/>
              <a:ext cx="383373" cy="383373"/>
            </a:xfrm>
            <a:prstGeom prst="rect">
              <a:avLst/>
            </a:prstGeom>
            <a:ln>
              <a:solidFill>
                <a:srgbClr val="2C2B64"/>
              </a:solidFill>
            </a:ln>
          </p:spPr>
        </p:pic>
      </p:grpSp>
      <p:sp>
        <p:nvSpPr>
          <p:cNvPr id="11" name="Google Shape;98;p7">
            <a:extLst>
              <a:ext uri="{FF2B5EF4-FFF2-40B4-BE49-F238E27FC236}">
                <a16:creationId xmlns:a16="http://schemas.microsoft.com/office/drawing/2014/main" id="{F7681AAB-2622-D58E-41F4-DF551002B2A0}"/>
              </a:ext>
            </a:extLst>
          </p:cNvPr>
          <p:cNvSpPr/>
          <p:nvPr/>
        </p:nvSpPr>
        <p:spPr>
          <a:xfrm>
            <a:off x="362562" y="3241371"/>
            <a:ext cx="4209437" cy="1681150"/>
          </a:xfrm>
          <a:prstGeom prst="cloudCallout">
            <a:avLst>
              <a:gd name="adj1" fmla="val 59824"/>
              <a:gd name="adj2" fmla="val 62538"/>
            </a:avLst>
          </a:prstGeom>
          <a:solidFill>
            <a:srgbClr val="0070C0"/>
          </a:solidFill>
          <a:ln w="28575">
            <a:solidFill>
              <a:srgbClr val="2C2B64"/>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600"/>
              </a:spcAft>
              <a:buClr>
                <a:srgbClr val="FFFFFF"/>
              </a:buClr>
              <a:buSzTx/>
              <a:buFont typeface="Arial"/>
              <a:buNone/>
              <a:tabLst/>
              <a:defRPr/>
            </a:pPr>
            <a:r>
              <a:rPr kumimoji="0" lang="en-GB" sz="1800" i="0" u="none" strike="noStrike" kern="0" cap="none" spc="0" normalizeH="0" baseline="0" noProof="0" dirty="0">
                <a:ln>
                  <a:noFill/>
                </a:ln>
                <a:solidFill>
                  <a:schemeClr val="bg1"/>
                </a:solidFill>
                <a:effectLst/>
                <a:uLnTx/>
                <a:uFillTx/>
                <a:latin typeface="Arial"/>
                <a:ea typeface="+mn-ea"/>
                <a:cs typeface="+mn-cs"/>
                <a:sym typeface="Arial"/>
              </a:rPr>
              <a:t>When you</a:t>
            </a:r>
            <a:r>
              <a:rPr kumimoji="0" lang="en-GB" sz="1800" i="0" u="none" strike="noStrike" kern="0" cap="none" spc="0" normalizeH="0" noProof="0" dirty="0">
                <a:ln>
                  <a:noFill/>
                </a:ln>
                <a:solidFill>
                  <a:schemeClr val="bg1"/>
                </a:solidFill>
                <a:effectLst/>
                <a:uLnTx/>
                <a:uFillTx/>
                <a:latin typeface="Arial"/>
                <a:ea typeface="+mn-ea"/>
                <a:cs typeface="+mn-cs"/>
                <a:sym typeface="Arial"/>
              </a:rPr>
              <a:t> work systematically, you </a:t>
            </a:r>
            <a:r>
              <a:rPr kumimoji="0" lang="en-GB" sz="1800" b="1" i="1" u="none" strike="noStrike" kern="0" cap="none" spc="0" normalizeH="0" noProof="0" dirty="0">
                <a:ln>
                  <a:noFill/>
                </a:ln>
                <a:solidFill>
                  <a:schemeClr val="bg1"/>
                </a:solidFill>
                <a:effectLst/>
                <a:uLnTx/>
                <a:uFillTx/>
                <a:latin typeface="Arial"/>
                <a:ea typeface="+mn-ea"/>
                <a:cs typeface="+mn-cs"/>
                <a:sym typeface="Arial"/>
              </a:rPr>
              <a:t>KNOW</a:t>
            </a:r>
            <a:r>
              <a:rPr kumimoji="0" lang="en-GB" sz="1800" i="0" u="none" strike="noStrike" kern="0" cap="none" spc="0" normalizeH="0" noProof="0" dirty="0">
                <a:ln>
                  <a:noFill/>
                </a:ln>
                <a:solidFill>
                  <a:schemeClr val="bg1"/>
                </a:solidFill>
                <a:effectLst/>
                <a:uLnTx/>
                <a:uFillTx/>
                <a:latin typeface="Arial"/>
                <a:ea typeface="+mn-ea"/>
                <a:cs typeface="+mn-cs"/>
                <a:sym typeface="Arial"/>
              </a:rPr>
              <a:t> you have found all possibilities</a:t>
            </a:r>
            <a:endParaRPr kumimoji="0" sz="1800" i="0" u="none" strike="noStrike" kern="0" cap="none" spc="0" normalizeH="0" baseline="0" noProof="0" dirty="0">
              <a:ln>
                <a:noFill/>
              </a:ln>
              <a:solidFill>
                <a:schemeClr val="bg1"/>
              </a:solidFill>
              <a:effectLst/>
              <a:uLnTx/>
              <a:uFillTx/>
              <a:latin typeface="Arial"/>
              <a:ea typeface="+mn-ea"/>
              <a:cs typeface="+mn-cs"/>
              <a:sym typeface="Arial"/>
            </a:endParaRPr>
          </a:p>
        </p:txBody>
      </p:sp>
      <p:sp>
        <p:nvSpPr>
          <p:cNvPr id="2" name="Google Shape;98;p7">
            <a:extLst>
              <a:ext uri="{FF2B5EF4-FFF2-40B4-BE49-F238E27FC236}">
                <a16:creationId xmlns:a16="http://schemas.microsoft.com/office/drawing/2014/main" id="{C112BADE-FD76-4D8D-9437-678F355E7673}"/>
              </a:ext>
            </a:extLst>
          </p:cNvPr>
          <p:cNvSpPr/>
          <p:nvPr/>
        </p:nvSpPr>
        <p:spPr>
          <a:xfrm>
            <a:off x="394668" y="5095761"/>
            <a:ext cx="4209437" cy="1262745"/>
          </a:xfrm>
          <a:prstGeom prst="cloudCallout">
            <a:avLst>
              <a:gd name="adj1" fmla="val 59824"/>
              <a:gd name="adj2" fmla="val 62538"/>
            </a:avLst>
          </a:prstGeom>
          <a:solidFill>
            <a:srgbClr val="0070C0"/>
          </a:solidFill>
          <a:ln w="28575">
            <a:solidFill>
              <a:srgbClr val="2C2B64"/>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600"/>
              </a:spcAft>
              <a:buClr>
                <a:srgbClr val="FFFFFF"/>
              </a:buClr>
              <a:buSzTx/>
              <a:buFont typeface="Arial"/>
              <a:buNone/>
              <a:tabLst/>
              <a:defRPr/>
            </a:pPr>
            <a:r>
              <a:rPr kumimoji="0" lang="en-GB" sz="1800" i="0" u="none" strike="noStrike" kern="0" cap="none" spc="0" normalizeH="0" baseline="0" noProof="0" dirty="0">
                <a:ln>
                  <a:noFill/>
                </a:ln>
                <a:solidFill>
                  <a:schemeClr val="bg1"/>
                </a:solidFill>
                <a:effectLst/>
                <a:uLnTx/>
                <a:uFillTx/>
                <a:latin typeface="Arial"/>
                <a:ea typeface="+mn-ea"/>
                <a:cs typeface="+mn-cs"/>
                <a:sym typeface="Arial"/>
              </a:rPr>
              <a:t>Do you notice anything?</a:t>
            </a:r>
            <a:endParaRPr kumimoji="0" sz="1800" i="0" u="none" strike="noStrike" kern="0" cap="none" spc="0" normalizeH="0" baseline="0" noProof="0" dirty="0">
              <a:ln>
                <a:noFill/>
              </a:ln>
              <a:solidFill>
                <a:schemeClr val="bg1"/>
              </a:solidFill>
              <a:effectLst/>
              <a:uLnTx/>
              <a:uFillTx/>
              <a:latin typeface="Arial"/>
              <a:ea typeface="+mn-ea"/>
              <a:cs typeface="+mn-cs"/>
              <a:sym typeface="Arial"/>
            </a:endParaRPr>
          </a:p>
        </p:txBody>
      </p:sp>
    </p:spTree>
    <p:extLst>
      <p:ext uri="{BB962C8B-B14F-4D97-AF65-F5344CB8AC3E}">
        <p14:creationId xmlns:p14="http://schemas.microsoft.com/office/powerpoint/2010/main" val="4131355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750"/>
                                        <p:tgtEl>
                                          <p:spTgt spid="3"/>
                                        </p:tgtEl>
                                      </p:cBhvr>
                                    </p:animEffect>
                                  </p:childTnLst>
                                </p:cTn>
                              </p:par>
                            </p:childTnLst>
                          </p:cTn>
                        </p:par>
                        <p:par>
                          <p:cTn id="8" fill="hold">
                            <p:stCondLst>
                              <p:cond delay="750"/>
                            </p:stCondLst>
                            <p:childTnLst>
                              <p:par>
                                <p:cTn id="9" presetID="22" presetClass="entr" presetSubtype="8"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ipe(left)">
                                      <p:cBhvr>
                                        <p:cTn id="11" dur="1000"/>
                                        <p:tgtEl>
                                          <p:spTgt spid="8"/>
                                        </p:tgtEl>
                                      </p:cBhvr>
                                    </p:animEffect>
                                  </p:childTnLst>
                                </p:cTn>
                              </p:par>
                            </p:childTnLst>
                          </p:cTn>
                        </p:par>
                      </p:childTnLst>
                    </p:cTn>
                  </p:par>
                  <p:par>
                    <p:cTn id="12" fill="hold">
                      <p:stCondLst>
                        <p:cond delay="indefinite"/>
                      </p:stCondLst>
                      <p:childTnLst>
                        <p:par>
                          <p:cTn id="13" fill="hold">
                            <p:stCondLst>
                              <p:cond delay="0"/>
                            </p:stCondLst>
                            <p:childTnLst>
                              <p:par>
                                <p:cTn id="14" presetID="42" presetClass="path" presetSubtype="0" accel="50000" decel="50000" fill="hold" nodeType="clickEffect">
                                  <p:stCondLst>
                                    <p:cond delay="0"/>
                                  </p:stCondLst>
                                  <p:childTnLst>
                                    <p:animMotion origin="layout" path="M -3.88889E-6 0.00162 L 0.4658 -0.07732 " pathEditMode="relative" rAng="0" ptsTypes="AA">
                                      <p:cBhvr>
                                        <p:cTn id="15" dur="2000" fill="hold"/>
                                        <p:tgtEl>
                                          <p:spTgt spid="129"/>
                                        </p:tgtEl>
                                        <p:attrNameLst>
                                          <p:attrName>ppt_x</p:attrName>
                                          <p:attrName>ppt_y</p:attrName>
                                        </p:attrNameLst>
                                      </p:cBhvr>
                                      <p:rCtr x="23281" y="-3958"/>
                                    </p:animMotion>
                                  </p:childTnLst>
                                </p:cTn>
                              </p:par>
                            </p:childTnLst>
                          </p:cTn>
                        </p:par>
                      </p:childTnLst>
                    </p:cTn>
                  </p:par>
                  <p:par>
                    <p:cTn id="16" fill="hold">
                      <p:stCondLst>
                        <p:cond delay="indefinite"/>
                      </p:stCondLst>
                      <p:childTnLst>
                        <p:par>
                          <p:cTn id="17" fill="hold">
                            <p:stCondLst>
                              <p:cond delay="0"/>
                            </p:stCondLst>
                            <p:childTnLst>
                              <p:par>
                                <p:cTn id="18" presetID="42" presetClass="path" presetSubtype="0" accel="50000" decel="50000" fill="hold" nodeType="clickEffect">
                                  <p:stCondLst>
                                    <p:cond delay="0"/>
                                  </p:stCondLst>
                                  <p:childTnLst>
                                    <p:animMotion origin="layout" path="M -2.77778E-7 0.00162 L 0.4658 -0.07824 " pathEditMode="relative" rAng="0" ptsTypes="AA">
                                      <p:cBhvr>
                                        <p:cTn id="19" dur="2000" fill="hold"/>
                                        <p:tgtEl>
                                          <p:spTgt spid="130"/>
                                        </p:tgtEl>
                                        <p:attrNameLst>
                                          <p:attrName>ppt_x</p:attrName>
                                          <p:attrName>ppt_y</p:attrName>
                                        </p:attrNameLst>
                                      </p:cBhvr>
                                      <p:rCtr x="23281" y="-4005"/>
                                    </p:animMotion>
                                  </p:childTnLst>
                                </p:cTn>
                              </p:par>
                            </p:childTnLst>
                          </p:cTn>
                        </p:par>
                      </p:childTnLst>
                    </p:cTn>
                  </p:par>
                  <p:par>
                    <p:cTn id="20" fill="hold">
                      <p:stCondLst>
                        <p:cond delay="indefinite"/>
                      </p:stCondLst>
                      <p:childTnLst>
                        <p:par>
                          <p:cTn id="21" fill="hold">
                            <p:stCondLst>
                              <p:cond delay="0"/>
                            </p:stCondLst>
                            <p:childTnLst>
                              <p:par>
                                <p:cTn id="22" presetID="42" presetClass="path" presetSubtype="0" accel="50000" decel="50000" fill="hold" nodeType="clickEffect">
                                  <p:stCondLst>
                                    <p:cond delay="0"/>
                                  </p:stCondLst>
                                  <p:childTnLst>
                                    <p:animMotion origin="layout" path="M -3.88889E-6 0.00648 L 0.4658 0.15069 " pathEditMode="relative" rAng="0" ptsTypes="AA">
                                      <p:cBhvr>
                                        <p:cTn id="23" dur="2000" fill="hold"/>
                                        <p:tgtEl>
                                          <p:spTgt spid="128"/>
                                        </p:tgtEl>
                                        <p:attrNameLst>
                                          <p:attrName>ppt_x</p:attrName>
                                          <p:attrName>ppt_y</p:attrName>
                                        </p:attrNameLst>
                                      </p:cBhvr>
                                      <p:rCtr x="23281" y="7199"/>
                                    </p:animMotion>
                                  </p:childTnLst>
                                </p:cTn>
                              </p:par>
                            </p:childTnLst>
                          </p:cTn>
                        </p:par>
                      </p:childTnLst>
                    </p:cTn>
                  </p:par>
                  <p:par>
                    <p:cTn id="24" fill="hold">
                      <p:stCondLst>
                        <p:cond delay="indefinite"/>
                      </p:stCondLst>
                      <p:childTnLst>
                        <p:par>
                          <p:cTn id="25" fill="hold">
                            <p:stCondLst>
                              <p:cond delay="0"/>
                            </p:stCondLst>
                            <p:childTnLst>
                              <p:par>
                                <p:cTn id="26" presetID="42" presetClass="path" presetSubtype="0" accel="50000" decel="50000" fill="hold" nodeType="clickEffect">
                                  <p:stCondLst>
                                    <p:cond delay="0"/>
                                  </p:stCondLst>
                                  <p:childTnLst>
                                    <p:animMotion origin="layout" path="M 0.00121 0.00648 L 0.46666 -0.14908 " pathEditMode="relative" rAng="0" ptsTypes="AA">
                                      <p:cBhvr>
                                        <p:cTn id="27" dur="2000" fill="hold"/>
                                        <p:tgtEl>
                                          <p:spTgt spid="10"/>
                                        </p:tgtEl>
                                        <p:attrNameLst>
                                          <p:attrName>ppt_x</p:attrName>
                                          <p:attrName>ppt_y</p:attrName>
                                        </p:attrNameLst>
                                      </p:cBhvr>
                                      <p:rCtr x="23264" y="-7778"/>
                                    </p:animMotion>
                                  </p:childTnLst>
                                </p:cTn>
                              </p:par>
                            </p:childTnLst>
                          </p:cTn>
                        </p:par>
                      </p:childTnLst>
                    </p:cTn>
                  </p:par>
                  <p:par>
                    <p:cTn id="28" fill="hold">
                      <p:stCondLst>
                        <p:cond delay="indefinite"/>
                      </p:stCondLst>
                      <p:childTnLst>
                        <p:par>
                          <p:cTn id="29" fill="hold">
                            <p:stCondLst>
                              <p:cond delay="0"/>
                            </p:stCondLst>
                            <p:childTnLst>
                              <p:par>
                                <p:cTn id="30" presetID="42" presetClass="path" presetSubtype="0" accel="50000" decel="50000" fill="hold" nodeType="clickEffect">
                                  <p:stCondLst>
                                    <p:cond delay="0"/>
                                  </p:stCondLst>
                                  <p:childTnLst>
                                    <p:animMotion origin="layout" path="M -2.77778E-7 2.22222E-6 L 0.4658 0.07893 " pathEditMode="relative" rAng="0" ptsTypes="AA">
                                      <p:cBhvr>
                                        <p:cTn id="31" dur="2000" fill="hold"/>
                                        <p:tgtEl>
                                          <p:spTgt spid="131"/>
                                        </p:tgtEl>
                                        <p:attrNameLst>
                                          <p:attrName>ppt_x</p:attrName>
                                          <p:attrName>ppt_y</p:attrName>
                                        </p:attrNameLst>
                                      </p:cBhvr>
                                      <p:rCtr x="23281" y="3935"/>
                                    </p:animMotion>
                                  </p:childTnLst>
                                </p:cTn>
                              </p:par>
                            </p:childTnLst>
                          </p:cTn>
                        </p:par>
                      </p:childTnLst>
                    </p:cTn>
                  </p:par>
                  <p:par>
                    <p:cTn id="32" fill="hold">
                      <p:stCondLst>
                        <p:cond delay="indefinite"/>
                      </p:stCondLst>
                      <p:childTnLst>
                        <p:par>
                          <p:cTn id="33" fill="hold">
                            <p:stCondLst>
                              <p:cond delay="0"/>
                            </p:stCondLst>
                            <p:childTnLst>
                              <p:par>
                                <p:cTn id="34" presetID="42" presetClass="path" presetSubtype="0" accel="50000" decel="50000" fill="hold" nodeType="clickEffect">
                                  <p:stCondLst>
                                    <p:cond delay="0"/>
                                  </p:stCondLst>
                                  <p:childTnLst>
                                    <p:animMotion origin="layout" path="M -2.77778E-7 -0.00648 L 0.4658 0.07592 " pathEditMode="relative" rAng="0" ptsTypes="AA">
                                      <p:cBhvr>
                                        <p:cTn id="35" dur="2000" fill="hold"/>
                                        <p:tgtEl>
                                          <p:spTgt spid="132"/>
                                        </p:tgtEl>
                                        <p:attrNameLst>
                                          <p:attrName>ppt_x</p:attrName>
                                          <p:attrName>ppt_y</p:attrName>
                                        </p:attrNameLst>
                                      </p:cBhvr>
                                      <p:rCtr x="23281" y="4120"/>
                                    </p:animMotion>
                                  </p:childTnLst>
                                </p:cTn>
                              </p:par>
                            </p:childTnLst>
                          </p:cTn>
                        </p:par>
                      </p:childTnLst>
                    </p:cTn>
                  </p:par>
                  <p:par>
                    <p:cTn id="36" fill="hold">
                      <p:stCondLst>
                        <p:cond delay="indefinite"/>
                      </p:stCondLst>
                      <p:childTnLst>
                        <p:par>
                          <p:cTn id="37" fill="hold">
                            <p:stCondLst>
                              <p:cond delay="0"/>
                            </p:stCondLst>
                            <p:childTnLst>
                              <p:par>
                                <p:cTn id="38" presetID="42" presetClass="entr" presetSubtype="0" fill="hold" grpId="0" nodeType="clickEffect">
                                  <p:stCondLst>
                                    <p:cond delay="0"/>
                                  </p:stCondLst>
                                  <p:childTnLst>
                                    <p:set>
                                      <p:cBhvr>
                                        <p:cTn id="39" dur="1" fill="hold">
                                          <p:stCondLst>
                                            <p:cond delay="0"/>
                                          </p:stCondLst>
                                        </p:cTn>
                                        <p:tgtEl>
                                          <p:spTgt spid="11"/>
                                        </p:tgtEl>
                                        <p:attrNameLst>
                                          <p:attrName>style.visibility</p:attrName>
                                        </p:attrNameLst>
                                      </p:cBhvr>
                                      <p:to>
                                        <p:strVal val="visible"/>
                                      </p:to>
                                    </p:set>
                                    <p:animEffect transition="in" filter="fade">
                                      <p:cBhvr>
                                        <p:cTn id="40" dur="1000"/>
                                        <p:tgtEl>
                                          <p:spTgt spid="11"/>
                                        </p:tgtEl>
                                      </p:cBhvr>
                                    </p:animEffect>
                                    <p:anim calcmode="lin" valueType="num">
                                      <p:cBhvr>
                                        <p:cTn id="41" dur="1000" fill="hold"/>
                                        <p:tgtEl>
                                          <p:spTgt spid="11"/>
                                        </p:tgtEl>
                                        <p:attrNameLst>
                                          <p:attrName>ppt_x</p:attrName>
                                        </p:attrNameLst>
                                      </p:cBhvr>
                                      <p:tavLst>
                                        <p:tav tm="0">
                                          <p:val>
                                            <p:strVal val="#ppt_x"/>
                                          </p:val>
                                        </p:tav>
                                        <p:tav tm="100000">
                                          <p:val>
                                            <p:strVal val="#ppt_x"/>
                                          </p:val>
                                        </p:tav>
                                      </p:tavLst>
                                    </p:anim>
                                    <p:anim calcmode="lin" valueType="num">
                                      <p:cBhvr>
                                        <p:cTn id="42"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42" presetClass="entr" presetSubtype="0" fill="hold" grpId="0" nodeType="clickEffect">
                                  <p:stCondLst>
                                    <p:cond delay="0"/>
                                  </p:stCondLst>
                                  <p:childTnLst>
                                    <p:set>
                                      <p:cBhvr>
                                        <p:cTn id="46" dur="1" fill="hold">
                                          <p:stCondLst>
                                            <p:cond delay="0"/>
                                          </p:stCondLst>
                                        </p:cTn>
                                        <p:tgtEl>
                                          <p:spTgt spid="2"/>
                                        </p:tgtEl>
                                        <p:attrNameLst>
                                          <p:attrName>style.visibility</p:attrName>
                                        </p:attrNameLst>
                                      </p:cBhvr>
                                      <p:to>
                                        <p:strVal val="visible"/>
                                      </p:to>
                                    </p:set>
                                    <p:animEffect transition="in" filter="fade">
                                      <p:cBhvr>
                                        <p:cTn id="47" dur="1000"/>
                                        <p:tgtEl>
                                          <p:spTgt spid="2"/>
                                        </p:tgtEl>
                                      </p:cBhvr>
                                    </p:animEffect>
                                    <p:anim calcmode="lin" valueType="num">
                                      <p:cBhvr>
                                        <p:cTn id="48" dur="1000" fill="hold"/>
                                        <p:tgtEl>
                                          <p:spTgt spid="2"/>
                                        </p:tgtEl>
                                        <p:attrNameLst>
                                          <p:attrName>ppt_x</p:attrName>
                                        </p:attrNameLst>
                                      </p:cBhvr>
                                      <p:tavLst>
                                        <p:tav tm="0">
                                          <p:val>
                                            <p:strVal val="#ppt_x"/>
                                          </p:val>
                                        </p:tav>
                                        <p:tav tm="100000">
                                          <p:val>
                                            <p:strVal val="#ppt_x"/>
                                          </p:val>
                                        </p:tav>
                                      </p:tavLst>
                                    </p:anim>
                                    <p:anim calcmode="lin" valueType="num">
                                      <p:cBhvr>
                                        <p:cTn id="4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1" grpId="0" animBg="1"/>
      <p:bldP spid="2"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5BB98E"/>
        </a:solidFill>
        <a:effectLst/>
      </p:bgPr>
    </p:bg>
    <p:spTree>
      <p:nvGrpSpPr>
        <p:cNvPr id="1" name="Shape 54"/>
        <p:cNvGrpSpPr/>
        <p:nvPr/>
      </p:nvGrpSpPr>
      <p:grpSpPr>
        <a:xfrm>
          <a:off x="0" y="0"/>
          <a:ext cx="0" cy="0"/>
          <a:chOff x="0" y="0"/>
          <a:chExt cx="0" cy="0"/>
        </a:xfrm>
      </p:grpSpPr>
      <p:sp>
        <p:nvSpPr>
          <p:cNvPr id="2" name="Rectangle: Rounded Corners 1">
            <a:extLst>
              <a:ext uri="{FF2B5EF4-FFF2-40B4-BE49-F238E27FC236}">
                <a16:creationId xmlns:a16="http://schemas.microsoft.com/office/drawing/2014/main" id="{F4420230-F117-33BA-9A76-75B35574BC51}"/>
              </a:ext>
            </a:extLst>
          </p:cNvPr>
          <p:cNvSpPr/>
          <p:nvPr/>
        </p:nvSpPr>
        <p:spPr>
          <a:xfrm>
            <a:off x="318976" y="1207474"/>
            <a:ext cx="8496411" cy="900528"/>
          </a:xfrm>
          <a:prstGeom prst="roundRect">
            <a:avLst>
              <a:gd name="adj" fmla="val 8683"/>
            </a:avLst>
          </a:prstGeom>
          <a:solidFill>
            <a:srgbClr val="0070C0"/>
          </a:solidFill>
          <a:ln w="28575">
            <a:solidFill>
              <a:srgbClr val="2C2B64"/>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L="0" marR="0" lvl="0" indent="0" algn="l" defTabSz="914400" rtl="0" eaLnBrk="1" fontAlgn="auto" latinLnBrk="0" hangingPunct="1">
              <a:lnSpc>
                <a:spcPct val="100000"/>
              </a:lnSpc>
              <a:spcBef>
                <a:spcPts val="0"/>
              </a:spcBef>
              <a:spcAft>
                <a:spcPts val="600"/>
              </a:spcAft>
              <a:buClr>
                <a:srgbClr val="000000"/>
              </a:buClr>
              <a:buSzTx/>
              <a:buFont typeface="Arial"/>
              <a:buNone/>
              <a:tabLst/>
              <a:defRPr/>
            </a:pPr>
            <a:r>
              <a:rPr kumimoji="0" lang="en-GB" sz="2400" b="0" i="0" u="none" strike="noStrike" kern="0" cap="none" spc="0" normalizeH="0" baseline="0" noProof="0" dirty="0">
                <a:ln>
                  <a:noFill/>
                </a:ln>
                <a:solidFill>
                  <a:schemeClr val="bg1"/>
                </a:solidFill>
                <a:effectLst/>
                <a:uLnTx/>
                <a:uFillTx/>
                <a:latin typeface="Arial"/>
                <a:ea typeface="+mn-ea"/>
                <a:cs typeface="+mn-cs"/>
                <a:sym typeface="Arial"/>
              </a:rPr>
              <a:t>So, if the train has </a:t>
            </a:r>
            <a:r>
              <a:rPr kumimoji="0" lang="en-GB" sz="2400" b="1" i="0" u="none" strike="noStrike" kern="0" cap="none" spc="0" normalizeH="0" baseline="0" noProof="0" dirty="0">
                <a:ln>
                  <a:noFill/>
                </a:ln>
                <a:solidFill>
                  <a:schemeClr val="bg1"/>
                </a:solidFill>
                <a:effectLst/>
                <a:uLnTx/>
                <a:uFillTx/>
                <a:latin typeface="Arial"/>
                <a:ea typeface="+mn-ea"/>
                <a:cs typeface="+mn-cs"/>
                <a:sym typeface="Arial"/>
              </a:rPr>
              <a:t>7 carriages</a:t>
            </a:r>
            <a:r>
              <a:rPr kumimoji="0" lang="en-GB" sz="2400" b="0" i="0" u="none" strike="noStrike" kern="0" cap="none" spc="0" normalizeH="0" baseline="0" noProof="0" dirty="0">
                <a:ln>
                  <a:noFill/>
                </a:ln>
                <a:solidFill>
                  <a:schemeClr val="bg1"/>
                </a:solidFill>
                <a:effectLst/>
                <a:uLnTx/>
                <a:uFillTx/>
                <a:latin typeface="Arial"/>
                <a:ea typeface="+mn-ea"/>
                <a:cs typeface="+mn-cs"/>
                <a:sym typeface="Arial"/>
              </a:rPr>
              <a:t>, there are </a:t>
            </a:r>
            <a:r>
              <a:rPr kumimoji="0" lang="en-GB" sz="2400" b="1" i="0" u="none" strike="noStrike" kern="0" cap="none" spc="0" normalizeH="0" baseline="0" noProof="0" dirty="0">
                <a:ln>
                  <a:noFill/>
                </a:ln>
                <a:solidFill>
                  <a:schemeClr val="bg1"/>
                </a:solidFill>
                <a:effectLst/>
                <a:uLnTx/>
                <a:uFillTx/>
                <a:latin typeface="Arial"/>
                <a:ea typeface="+mn-ea"/>
                <a:cs typeface="+mn-cs"/>
                <a:sym typeface="Arial"/>
              </a:rPr>
              <a:t>6 different ways </a:t>
            </a:r>
            <a:r>
              <a:rPr kumimoji="0" lang="en-GB" sz="2400" b="0" i="0" u="none" strike="noStrike" kern="0" cap="none" spc="0" normalizeH="0" baseline="0" noProof="0" dirty="0">
                <a:ln>
                  <a:noFill/>
                </a:ln>
                <a:solidFill>
                  <a:schemeClr val="bg1"/>
                </a:solidFill>
                <a:effectLst/>
                <a:uLnTx/>
                <a:uFillTx/>
                <a:latin typeface="Arial"/>
                <a:ea typeface="+mn-ea"/>
                <a:cs typeface="+mn-cs"/>
                <a:sym typeface="Arial"/>
              </a:rPr>
              <a:t>the train could split. </a:t>
            </a:r>
          </a:p>
          <a:p>
            <a:pPr marL="285750" marR="0" lvl="0" indent="-285750" algn="l" defTabSz="914400" rtl="0" eaLnBrk="1" fontAlgn="auto" latinLnBrk="0" hangingPunct="1">
              <a:lnSpc>
                <a:spcPct val="100000"/>
              </a:lnSpc>
              <a:spcBef>
                <a:spcPts val="0"/>
              </a:spcBef>
              <a:spcAft>
                <a:spcPts val="600"/>
              </a:spcAft>
              <a:buClr>
                <a:srgbClr val="2C2B64"/>
              </a:buClr>
              <a:buSzTx/>
              <a:buFont typeface="Arial" panose="020B0604020202020204" pitchFamily="34" charset="0"/>
              <a:buChar char="•"/>
              <a:tabLst/>
              <a:defRPr/>
            </a:pPr>
            <a:endParaRPr kumimoji="0" lang="en-GB" sz="2000" b="0" i="0" u="none" strike="noStrike" kern="0" cap="none" spc="0" normalizeH="0" baseline="0" noProof="0" dirty="0">
              <a:ln>
                <a:noFill/>
              </a:ln>
              <a:solidFill>
                <a:schemeClr val="bg1"/>
              </a:solidFill>
              <a:effectLst/>
              <a:uLnTx/>
              <a:uFillTx/>
              <a:latin typeface="Arial"/>
              <a:ea typeface="+mn-ea"/>
              <a:cs typeface="+mn-cs"/>
              <a:sym typeface="Arial"/>
            </a:endParaRPr>
          </a:p>
        </p:txBody>
      </p:sp>
      <p:grpSp>
        <p:nvGrpSpPr>
          <p:cNvPr id="31" name="Group 30">
            <a:extLst>
              <a:ext uri="{FF2B5EF4-FFF2-40B4-BE49-F238E27FC236}">
                <a16:creationId xmlns:a16="http://schemas.microsoft.com/office/drawing/2014/main" id="{3D834143-196B-37BA-58AC-2A69E276F152}"/>
              </a:ext>
            </a:extLst>
          </p:cNvPr>
          <p:cNvGrpSpPr/>
          <p:nvPr/>
        </p:nvGrpSpPr>
        <p:grpSpPr>
          <a:xfrm>
            <a:off x="318976" y="1733512"/>
            <a:ext cx="8496411" cy="4030165"/>
            <a:chOff x="318976" y="1733512"/>
            <a:chExt cx="8496411" cy="4030165"/>
          </a:xfrm>
        </p:grpSpPr>
        <p:pic>
          <p:nvPicPr>
            <p:cNvPr id="18" name="Picture 17" descr="A couple of people talking&#10;&#10;Description automatically generated">
              <a:extLst>
                <a:ext uri="{FF2B5EF4-FFF2-40B4-BE49-F238E27FC236}">
                  <a16:creationId xmlns:a16="http://schemas.microsoft.com/office/drawing/2014/main" id="{2D366A74-A792-2A24-5B70-B94285B3BFB9}"/>
                </a:ext>
              </a:extLst>
            </p:cNvPr>
            <p:cNvPicPr>
              <a:picLocks noChangeAspect="1"/>
            </p:cNvPicPr>
            <p:nvPr/>
          </p:nvPicPr>
          <p:blipFill>
            <a:blip r:embed="rId3"/>
            <a:stretch>
              <a:fillRect/>
            </a:stretch>
          </p:blipFill>
          <p:spPr>
            <a:xfrm>
              <a:off x="4636465" y="1733512"/>
              <a:ext cx="4178921" cy="3639840"/>
            </a:xfrm>
            <a:prstGeom prst="rect">
              <a:avLst/>
            </a:prstGeom>
          </p:spPr>
        </p:pic>
        <p:sp>
          <p:nvSpPr>
            <p:cNvPr id="13" name="Rectangle: Rounded Corners 12">
              <a:extLst>
                <a:ext uri="{FF2B5EF4-FFF2-40B4-BE49-F238E27FC236}">
                  <a16:creationId xmlns:a16="http://schemas.microsoft.com/office/drawing/2014/main" id="{F06BDA8E-F33E-24E4-79DA-33D54382908F}"/>
                </a:ext>
              </a:extLst>
            </p:cNvPr>
            <p:cNvSpPr/>
            <p:nvPr/>
          </p:nvSpPr>
          <p:spPr>
            <a:xfrm>
              <a:off x="318976" y="5256390"/>
              <a:ext cx="8496411" cy="507287"/>
            </a:xfrm>
            <a:prstGeom prst="roundRect">
              <a:avLst>
                <a:gd name="adj" fmla="val 17073"/>
              </a:avLst>
            </a:prstGeom>
            <a:solidFill>
              <a:srgbClr val="2F2967"/>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GB" sz="1800" b="1" i="0" u="none" strike="noStrike" kern="0" cap="none" spc="0" normalizeH="0" baseline="0" noProof="0" dirty="0">
                  <a:ln>
                    <a:noFill/>
                  </a:ln>
                  <a:solidFill>
                    <a:srgbClr val="FFFFFF"/>
                  </a:solidFill>
                  <a:effectLst/>
                  <a:uLnTx/>
                  <a:uFillTx/>
                  <a:latin typeface="Arial"/>
                  <a:sym typeface="Arial"/>
                </a:rPr>
                <a:t>TASK: </a:t>
              </a:r>
              <a:r>
                <a:rPr lang="en-GB" sz="1800" dirty="0">
                  <a:solidFill>
                    <a:srgbClr val="FFFFFF"/>
                  </a:solidFill>
                  <a:latin typeface="Arial"/>
                </a:rPr>
                <a:t>Discuss with your partner, how you could investigate a 6-carriage train. </a:t>
              </a:r>
              <a:endParaRPr kumimoji="0" lang="en-GB" sz="1800" b="0" i="1" u="none" strike="noStrike" kern="0" cap="none" spc="0" normalizeH="0" baseline="0" noProof="0" dirty="0">
                <a:ln>
                  <a:noFill/>
                </a:ln>
                <a:solidFill>
                  <a:srgbClr val="FF0000"/>
                </a:solidFill>
                <a:effectLst/>
                <a:uLnTx/>
                <a:uFillTx/>
                <a:latin typeface="Arial"/>
                <a:sym typeface="Arial"/>
              </a:endParaRPr>
            </a:p>
          </p:txBody>
        </p:sp>
      </p:grpSp>
      <p:sp>
        <p:nvSpPr>
          <p:cNvPr id="6" name="Rectangle: Rounded Corners 5">
            <a:extLst>
              <a:ext uri="{FF2B5EF4-FFF2-40B4-BE49-F238E27FC236}">
                <a16:creationId xmlns:a16="http://schemas.microsoft.com/office/drawing/2014/main" id="{55DE5789-D5EE-9908-082A-A309989FF235}"/>
              </a:ext>
            </a:extLst>
          </p:cNvPr>
          <p:cNvSpPr/>
          <p:nvPr/>
        </p:nvSpPr>
        <p:spPr>
          <a:xfrm>
            <a:off x="318977" y="335369"/>
            <a:ext cx="8496411" cy="693548"/>
          </a:xfrm>
          <a:prstGeom prst="roundRect">
            <a:avLst/>
          </a:prstGeom>
          <a:solidFill>
            <a:srgbClr val="F9DC4B"/>
          </a:solidFill>
          <a:ln w="28575">
            <a:solidFill>
              <a:srgbClr val="2C2B64"/>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GB" sz="4000" b="1" i="0" u="none" strike="noStrike" kern="0" cap="none" spc="0" normalizeH="0" baseline="0" noProof="0" dirty="0">
                <a:ln>
                  <a:noFill/>
                </a:ln>
                <a:solidFill>
                  <a:srgbClr val="2F2967"/>
                </a:solidFill>
                <a:effectLst/>
                <a:uLnTx/>
                <a:uFillTx/>
                <a:latin typeface="Arial"/>
                <a:ea typeface="+mn-ea"/>
                <a:cs typeface="+mn-cs"/>
                <a:sym typeface="Arial"/>
              </a:rPr>
              <a:t>How might the train split? </a:t>
            </a:r>
            <a:endParaRPr kumimoji="0" lang="en-GB" sz="3600" b="0" i="0" u="none" strike="noStrike" kern="0" cap="none" spc="0" normalizeH="0" baseline="0" noProof="0" dirty="0">
              <a:ln>
                <a:noFill/>
              </a:ln>
              <a:solidFill>
                <a:srgbClr val="2F2967"/>
              </a:solidFill>
              <a:effectLst/>
              <a:uLnTx/>
              <a:uFillTx/>
              <a:latin typeface="Arial"/>
              <a:ea typeface="+mn-ea"/>
              <a:cs typeface="+mn-cs"/>
              <a:sym typeface="Arial"/>
            </a:endParaRPr>
          </a:p>
        </p:txBody>
      </p:sp>
      <p:pic>
        <p:nvPicPr>
          <p:cNvPr id="4" name="Picture 3" descr="A picture containing text, clipart&#10;&#10;Description automatically generated">
            <a:extLst>
              <a:ext uri="{FF2B5EF4-FFF2-40B4-BE49-F238E27FC236}">
                <a16:creationId xmlns:a16="http://schemas.microsoft.com/office/drawing/2014/main" id="{56DA12EC-9907-C539-2E0D-C173657668B6}"/>
              </a:ext>
            </a:extLst>
          </p:cNvPr>
          <p:cNvPicPr>
            <a:picLocks noChangeAspect="1"/>
          </p:cNvPicPr>
          <p:nvPr/>
        </p:nvPicPr>
        <p:blipFill>
          <a:blip r:embed="rId4"/>
          <a:stretch>
            <a:fillRect/>
          </a:stretch>
        </p:blipFill>
        <p:spPr>
          <a:xfrm>
            <a:off x="7379493" y="6211704"/>
            <a:ext cx="1685649" cy="568417"/>
          </a:xfrm>
          <a:prstGeom prst="rect">
            <a:avLst/>
          </a:prstGeom>
        </p:spPr>
      </p:pic>
      <p:grpSp>
        <p:nvGrpSpPr>
          <p:cNvPr id="128" name="Group 127">
            <a:extLst>
              <a:ext uri="{FF2B5EF4-FFF2-40B4-BE49-F238E27FC236}">
                <a16:creationId xmlns:a16="http://schemas.microsoft.com/office/drawing/2014/main" id="{A60D7F23-7853-64BB-AB70-F24EF10721A6}"/>
              </a:ext>
            </a:extLst>
          </p:cNvPr>
          <p:cNvGrpSpPr/>
          <p:nvPr/>
        </p:nvGrpSpPr>
        <p:grpSpPr>
          <a:xfrm>
            <a:off x="584403" y="3230539"/>
            <a:ext cx="3803286" cy="383382"/>
            <a:chOff x="352209" y="2009479"/>
            <a:chExt cx="3803286" cy="383382"/>
          </a:xfrm>
        </p:grpSpPr>
        <p:pic>
          <p:nvPicPr>
            <p:cNvPr id="7" name="Picture 6" descr="A green square with blue border&#10;&#10;Description automatically generated">
              <a:extLst>
                <a:ext uri="{FF2B5EF4-FFF2-40B4-BE49-F238E27FC236}">
                  <a16:creationId xmlns:a16="http://schemas.microsoft.com/office/drawing/2014/main" id="{9EC5940A-4473-5BC9-09D9-A619F5066D15}"/>
                </a:ext>
              </a:extLst>
            </p:cNvPr>
            <p:cNvPicPr>
              <a:picLocks noChangeAspect="1"/>
            </p:cNvPicPr>
            <p:nvPr/>
          </p:nvPicPr>
          <p:blipFill>
            <a:blip r:embed="rId5"/>
            <a:stretch>
              <a:fillRect/>
            </a:stretch>
          </p:blipFill>
          <p:spPr>
            <a:xfrm>
              <a:off x="2490670" y="2009483"/>
              <a:ext cx="383373" cy="383373"/>
            </a:xfrm>
            <a:prstGeom prst="rect">
              <a:avLst/>
            </a:prstGeom>
            <a:ln>
              <a:solidFill>
                <a:srgbClr val="2C2B64"/>
              </a:solidFill>
            </a:ln>
          </p:spPr>
        </p:pic>
        <p:pic>
          <p:nvPicPr>
            <p:cNvPr id="12" name="Picture 11" descr="A blue square with black border&#10;&#10;Description automatically generated">
              <a:extLst>
                <a:ext uri="{FF2B5EF4-FFF2-40B4-BE49-F238E27FC236}">
                  <a16:creationId xmlns:a16="http://schemas.microsoft.com/office/drawing/2014/main" id="{42F84F54-D8F8-C615-D9F7-222AB4C92DFD}"/>
                </a:ext>
              </a:extLst>
            </p:cNvPr>
            <p:cNvPicPr>
              <a:picLocks noChangeAspect="1"/>
            </p:cNvPicPr>
            <p:nvPr/>
          </p:nvPicPr>
          <p:blipFill>
            <a:blip r:embed="rId6"/>
            <a:stretch>
              <a:fillRect/>
            </a:stretch>
          </p:blipFill>
          <p:spPr>
            <a:xfrm>
              <a:off x="2917484" y="2009480"/>
              <a:ext cx="383373" cy="383373"/>
            </a:xfrm>
            <a:prstGeom prst="rect">
              <a:avLst/>
            </a:prstGeom>
            <a:ln>
              <a:solidFill>
                <a:srgbClr val="2C2B64"/>
              </a:solidFill>
            </a:ln>
          </p:spPr>
        </p:pic>
        <p:pic>
          <p:nvPicPr>
            <p:cNvPr id="15" name="Picture 14" descr="A purple square with black border&#10;&#10;Description automatically generated">
              <a:extLst>
                <a:ext uri="{FF2B5EF4-FFF2-40B4-BE49-F238E27FC236}">
                  <a16:creationId xmlns:a16="http://schemas.microsoft.com/office/drawing/2014/main" id="{729B3950-756C-90A3-44DB-AC3DEBB408BB}"/>
                </a:ext>
              </a:extLst>
            </p:cNvPr>
            <p:cNvPicPr>
              <a:picLocks noChangeAspect="1"/>
            </p:cNvPicPr>
            <p:nvPr/>
          </p:nvPicPr>
          <p:blipFill>
            <a:blip r:embed="rId7"/>
            <a:stretch>
              <a:fillRect/>
            </a:stretch>
          </p:blipFill>
          <p:spPr>
            <a:xfrm>
              <a:off x="3772122" y="2009479"/>
              <a:ext cx="383373" cy="383373"/>
            </a:xfrm>
            <a:prstGeom prst="rect">
              <a:avLst/>
            </a:prstGeom>
            <a:ln>
              <a:solidFill>
                <a:srgbClr val="2C2B64"/>
              </a:solidFill>
            </a:ln>
          </p:spPr>
        </p:pic>
        <p:pic>
          <p:nvPicPr>
            <p:cNvPr id="17" name="Picture 16" descr="A yellow square with blue border&#10;&#10;Description automatically generated">
              <a:extLst>
                <a:ext uri="{FF2B5EF4-FFF2-40B4-BE49-F238E27FC236}">
                  <a16:creationId xmlns:a16="http://schemas.microsoft.com/office/drawing/2014/main" id="{AAD3D86B-3B18-884D-7F1A-8C1289AA7F84}"/>
                </a:ext>
              </a:extLst>
            </p:cNvPr>
            <p:cNvPicPr>
              <a:picLocks noChangeAspect="1"/>
            </p:cNvPicPr>
            <p:nvPr/>
          </p:nvPicPr>
          <p:blipFill>
            <a:blip r:embed="rId8"/>
            <a:stretch>
              <a:fillRect/>
            </a:stretch>
          </p:blipFill>
          <p:spPr>
            <a:xfrm>
              <a:off x="1210573" y="2009488"/>
              <a:ext cx="383373" cy="383373"/>
            </a:xfrm>
            <a:prstGeom prst="rect">
              <a:avLst/>
            </a:prstGeom>
            <a:ln>
              <a:solidFill>
                <a:srgbClr val="2C2B64"/>
              </a:solidFill>
            </a:ln>
          </p:spPr>
        </p:pic>
        <p:pic>
          <p:nvPicPr>
            <p:cNvPr id="19" name="Picture 18" descr="A blue square with black border&#10;&#10;Description automatically generated">
              <a:extLst>
                <a:ext uri="{FF2B5EF4-FFF2-40B4-BE49-F238E27FC236}">
                  <a16:creationId xmlns:a16="http://schemas.microsoft.com/office/drawing/2014/main" id="{67387ED4-BD31-C7E8-4962-36B97A43C597}"/>
                </a:ext>
              </a:extLst>
            </p:cNvPr>
            <p:cNvPicPr>
              <a:picLocks noChangeAspect="1"/>
            </p:cNvPicPr>
            <p:nvPr/>
          </p:nvPicPr>
          <p:blipFill>
            <a:blip r:embed="rId9"/>
            <a:stretch>
              <a:fillRect/>
            </a:stretch>
          </p:blipFill>
          <p:spPr>
            <a:xfrm>
              <a:off x="3344803" y="2009479"/>
              <a:ext cx="383373" cy="383373"/>
            </a:xfrm>
            <a:prstGeom prst="rect">
              <a:avLst/>
            </a:prstGeom>
            <a:ln>
              <a:solidFill>
                <a:srgbClr val="2C2B64"/>
              </a:solidFill>
            </a:ln>
          </p:spPr>
        </p:pic>
        <p:pic>
          <p:nvPicPr>
            <p:cNvPr id="21" name="Picture 20" descr="A red square with blue border&#10;&#10;Description automatically generated">
              <a:extLst>
                <a:ext uri="{FF2B5EF4-FFF2-40B4-BE49-F238E27FC236}">
                  <a16:creationId xmlns:a16="http://schemas.microsoft.com/office/drawing/2014/main" id="{0F11A794-3B87-BA97-6DF5-1A6C792C99C3}"/>
                </a:ext>
              </a:extLst>
            </p:cNvPr>
            <p:cNvPicPr>
              <a:picLocks noChangeAspect="1"/>
            </p:cNvPicPr>
            <p:nvPr/>
          </p:nvPicPr>
          <p:blipFill>
            <a:blip r:embed="rId10"/>
            <a:stretch>
              <a:fillRect/>
            </a:stretch>
          </p:blipFill>
          <p:spPr>
            <a:xfrm>
              <a:off x="352209" y="2009488"/>
              <a:ext cx="383373" cy="383373"/>
            </a:xfrm>
            <a:prstGeom prst="rect">
              <a:avLst/>
            </a:prstGeom>
            <a:ln>
              <a:solidFill>
                <a:srgbClr val="2C2B64"/>
              </a:solidFill>
            </a:ln>
          </p:spPr>
        </p:pic>
        <p:pic>
          <p:nvPicPr>
            <p:cNvPr id="23" name="Picture 22" descr="A orange square with blue border&#10;&#10;Description automatically generated">
              <a:extLst>
                <a:ext uri="{FF2B5EF4-FFF2-40B4-BE49-F238E27FC236}">
                  <a16:creationId xmlns:a16="http://schemas.microsoft.com/office/drawing/2014/main" id="{E1C24E8D-10E2-4230-135F-864D46BAF998}"/>
                </a:ext>
              </a:extLst>
            </p:cNvPr>
            <p:cNvPicPr>
              <a:picLocks noChangeAspect="1"/>
            </p:cNvPicPr>
            <p:nvPr/>
          </p:nvPicPr>
          <p:blipFill>
            <a:blip r:embed="rId11"/>
            <a:stretch>
              <a:fillRect/>
            </a:stretch>
          </p:blipFill>
          <p:spPr>
            <a:xfrm>
              <a:off x="781391" y="2009488"/>
              <a:ext cx="383373" cy="383373"/>
            </a:xfrm>
            <a:prstGeom prst="rect">
              <a:avLst/>
            </a:prstGeom>
            <a:ln>
              <a:solidFill>
                <a:srgbClr val="2C2B64"/>
              </a:solidFill>
            </a:ln>
          </p:spPr>
        </p:pic>
      </p:grpSp>
      <p:grpSp>
        <p:nvGrpSpPr>
          <p:cNvPr id="129" name="Group 128">
            <a:extLst>
              <a:ext uri="{FF2B5EF4-FFF2-40B4-BE49-F238E27FC236}">
                <a16:creationId xmlns:a16="http://schemas.microsoft.com/office/drawing/2014/main" id="{1106640D-DC8C-B832-C74B-DCA585C4D3B8}"/>
              </a:ext>
            </a:extLst>
          </p:cNvPr>
          <p:cNvGrpSpPr/>
          <p:nvPr/>
        </p:nvGrpSpPr>
        <p:grpSpPr>
          <a:xfrm>
            <a:off x="584403" y="2257807"/>
            <a:ext cx="3805999" cy="383383"/>
            <a:chOff x="351359" y="2523464"/>
            <a:chExt cx="3805999" cy="383383"/>
          </a:xfrm>
        </p:grpSpPr>
        <p:pic>
          <p:nvPicPr>
            <p:cNvPr id="24" name="Picture 23" descr="A green square with blue border&#10;&#10;Description automatically generated">
              <a:extLst>
                <a:ext uri="{FF2B5EF4-FFF2-40B4-BE49-F238E27FC236}">
                  <a16:creationId xmlns:a16="http://schemas.microsoft.com/office/drawing/2014/main" id="{20822FFD-AD7C-2295-9BAC-2B206490FB2D}"/>
                </a:ext>
              </a:extLst>
            </p:cNvPr>
            <p:cNvPicPr>
              <a:picLocks noChangeAspect="1"/>
            </p:cNvPicPr>
            <p:nvPr/>
          </p:nvPicPr>
          <p:blipFill>
            <a:blip r:embed="rId5"/>
            <a:stretch>
              <a:fillRect/>
            </a:stretch>
          </p:blipFill>
          <p:spPr>
            <a:xfrm>
              <a:off x="2492533" y="2523468"/>
              <a:ext cx="383373" cy="383373"/>
            </a:xfrm>
            <a:prstGeom prst="rect">
              <a:avLst/>
            </a:prstGeom>
            <a:ln>
              <a:solidFill>
                <a:srgbClr val="2C2B64"/>
              </a:solidFill>
            </a:ln>
          </p:spPr>
        </p:pic>
        <p:pic>
          <p:nvPicPr>
            <p:cNvPr id="25" name="Picture 24" descr="A blue square with black border&#10;&#10;Description automatically generated">
              <a:extLst>
                <a:ext uri="{FF2B5EF4-FFF2-40B4-BE49-F238E27FC236}">
                  <a16:creationId xmlns:a16="http://schemas.microsoft.com/office/drawing/2014/main" id="{45E4EBFC-EB0F-7DA9-8339-C1F7D52C37D2}"/>
                </a:ext>
              </a:extLst>
            </p:cNvPr>
            <p:cNvPicPr>
              <a:picLocks noChangeAspect="1"/>
            </p:cNvPicPr>
            <p:nvPr/>
          </p:nvPicPr>
          <p:blipFill>
            <a:blip r:embed="rId6"/>
            <a:stretch>
              <a:fillRect/>
            </a:stretch>
          </p:blipFill>
          <p:spPr>
            <a:xfrm>
              <a:off x="2919347" y="2523465"/>
              <a:ext cx="383373" cy="383373"/>
            </a:xfrm>
            <a:prstGeom prst="rect">
              <a:avLst/>
            </a:prstGeom>
            <a:ln>
              <a:solidFill>
                <a:srgbClr val="2C2B64"/>
              </a:solidFill>
            </a:ln>
          </p:spPr>
        </p:pic>
        <p:pic>
          <p:nvPicPr>
            <p:cNvPr id="26" name="Picture 25" descr="A purple square with black border&#10;&#10;Description automatically generated">
              <a:extLst>
                <a:ext uri="{FF2B5EF4-FFF2-40B4-BE49-F238E27FC236}">
                  <a16:creationId xmlns:a16="http://schemas.microsoft.com/office/drawing/2014/main" id="{C0F86D51-C600-4595-83EE-E46D1623D26C}"/>
                </a:ext>
              </a:extLst>
            </p:cNvPr>
            <p:cNvPicPr>
              <a:picLocks noChangeAspect="1"/>
            </p:cNvPicPr>
            <p:nvPr/>
          </p:nvPicPr>
          <p:blipFill>
            <a:blip r:embed="rId7"/>
            <a:stretch>
              <a:fillRect/>
            </a:stretch>
          </p:blipFill>
          <p:spPr>
            <a:xfrm>
              <a:off x="3773985" y="2523464"/>
              <a:ext cx="383373" cy="383373"/>
            </a:xfrm>
            <a:prstGeom prst="rect">
              <a:avLst/>
            </a:prstGeom>
            <a:ln>
              <a:solidFill>
                <a:srgbClr val="2C2B64"/>
              </a:solidFill>
            </a:ln>
          </p:spPr>
        </p:pic>
        <p:pic>
          <p:nvPicPr>
            <p:cNvPr id="27" name="Picture 26" descr="A yellow square with blue border&#10;&#10;Description automatically generated">
              <a:extLst>
                <a:ext uri="{FF2B5EF4-FFF2-40B4-BE49-F238E27FC236}">
                  <a16:creationId xmlns:a16="http://schemas.microsoft.com/office/drawing/2014/main" id="{2F67565B-0347-44D3-F4DE-29CCE5059595}"/>
                </a:ext>
              </a:extLst>
            </p:cNvPr>
            <p:cNvPicPr>
              <a:picLocks noChangeAspect="1"/>
            </p:cNvPicPr>
            <p:nvPr/>
          </p:nvPicPr>
          <p:blipFill>
            <a:blip r:embed="rId8"/>
            <a:stretch>
              <a:fillRect/>
            </a:stretch>
          </p:blipFill>
          <p:spPr>
            <a:xfrm>
              <a:off x="2065719" y="2523469"/>
              <a:ext cx="383373" cy="383373"/>
            </a:xfrm>
            <a:prstGeom prst="rect">
              <a:avLst/>
            </a:prstGeom>
            <a:ln>
              <a:solidFill>
                <a:srgbClr val="2C2B64"/>
              </a:solidFill>
            </a:ln>
          </p:spPr>
        </p:pic>
        <p:pic>
          <p:nvPicPr>
            <p:cNvPr id="40" name="Picture 39" descr="A blue square with black border&#10;&#10;Description automatically generated">
              <a:extLst>
                <a:ext uri="{FF2B5EF4-FFF2-40B4-BE49-F238E27FC236}">
                  <a16:creationId xmlns:a16="http://schemas.microsoft.com/office/drawing/2014/main" id="{744BA693-06EC-AABB-B991-810FAD2A1703}"/>
                </a:ext>
              </a:extLst>
            </p:cNvPr>
            <p:cNvPicPr>
              <a:picLocks noChangeAspect="1"/>
            </p:cNvPicPr>
            <p:nvPr/>
          </p:nvPicPr>
          <p:blipFill>
            <a:blip r:embed="rId9"/>
            <a:stretch>
              <a:fillRect/>
            </a:stretch>
          </p:blipFill>
          <p:spPr>
            <a:xfrm>
              <a:off x="3346666" y="2523464"/>
              <a:ext cx="383373" cy="383373"/>
            </a:xfrm>
            <a:prstGeom prst="rect">
              <a:avLst/>
            </a:prstGeom>
            <a:ln>
              <a:solidFill>
                <a:srgbClr val="2C2B64"/>
              </a:solidFill>
            </a:ln>
          </p:spPr>
        </p:pic>
        <p:pic>
          <p:nvPicPr>
            <p:cNvPr id="41" name="Picture 40" descr="A red square with blue border&#10;&#10;Description automatically generated">
              <a:extLst>
                <a:ext uri="{FF2B5EF4-FFF2-40B4-BE49-F238E27FC236}">
                  <a16:creationId xmlns:a16="http://schemas.microsoft.com/office/drawing/2014/main" id="{3D6078DD-F868-EDE4-0971-F37B5D9F24D1}"/>
                </a:ext>
              </a:extLst>
            </p:cNvPr>
            <p:cNvPicPr>
              <a:picLocks noChangeAspect="1"/>
            </p:cNvPicPr>
            <p:nvPr/>
          </p:nvPicPr>
          <p:blipFill>
            <a:blip r:embed="rId10"/>
            <a:stretch>
              <a:fillRect/>
            </a:stretch>
          </p:blipFill>
          <p:spPr>
            <a:xfrm>
              <a:off x="351359" y="2523474"/>
              <a:ext cx="383373" cy="383373"/>
            </a:xfrm>
            <a:prstGeom prst="rect">
              <a:avLst/>
            </a:prstGeom>
            <a:ln>
              <a:solidFill>
                <a:srgbClr val="2C2B64"/>
              </a:solidFill>
            </a:ln>
          </p:spPr>
        </p:pic>
        <p:pic>
          <p:nvPicPr>
            <p:cNvPr id="42" name="Picture 41" descr="A orange square with blue border&#10;&#10;Description automatically generated">
              <a:extLst>
                <a:ext uri="{FF2B5EF4-FFF2-40B4-BE49-F238E27FC236}">
                  <a16:creationId xmlns:a16="http://schemas.microsoft.com/office/drawing/2014/main" id="{344F238C-16A3-1981-E02C-000D4D7BD93A}"/>
                </a:ext>
              </a:extLst>
            </p:cNvPr>
            <p:cNvPicPr>
              <a:picLocks noChangeAspect="1"/>
            </p:cNvPicPr>
            <p:nvPr/>
          </p:nvPicPr>
          <p:blipFill>
            <a:blip r:embed="rId11"/>
            <a:stretch>
              <a:fillRect/>
            </a:stretch>
          </p:blipFill>
          <p:spPr>
            <a:xfrm>
              <a:off x="1636537" y="2523469"/>
              <a:ext cx="383373" cy="383373"/>
            </a:xfrm>
            <a:prstGeom prst="rect">
              <a:avLst/>
            </a:prstGeom>
            <a:ln>
              <a:solidFill>
                <a:srgbClr val="2C2B64"/>
              </a:solidFill>
            </a:ln>
          </p:spPr>
        </p:pic>
      </p:grpSp>
      <p:grpSp>
        <p:nvGrpSpPr>
          <p:cNvPr id="130" name="Group 129">
            <a:extLst>
              <a:ext uri="{FF2B5EF4-FFF2-40B4-BE49-F238E27FC236}">
                <a16:creationId xmlns:a16="http://schemas.microsoft.com/office/drawing/2014/main" id="{9E76AC3E-26E0-AEB6-D671-74B00BDCBC38}"/>
              </a:ext>
            </a:extLst>
          </p:cNvPr>
          <p:cNvGrpSpPr/>
          <p:nvPr/>
        </p:nvGrpSpPr>
        <p:grpSpPr>
          <a:xfrm>
            <a:off x="584403" y="2730031"/>
            <a:ext cx="3804136" cy="395049"/>
            <a:chOff x="351359" y="3037460"/>
            <a:chExt cx="3804136" cy="395049"/>
          </a:xfrm>
        </p:grpSpPr>
        <p:pic>
          <p:nvPicPr>
            <p:cNvPr id="43" name="Picture 42" descr="A green square with blue border&#10;&#10;Description automatically generated">
              <a:extLst>
                <a:ext uri="{FF2B5EF4-FFF2-40B4-BE49-F238E27FC236}">
                  <a16:creationId xmlns:a16="http://schemas.microsoft.com/office/drawing/2014/main" id="{313C1DFF-568B-3932-6F2F-D93A2568F78D}"/>
                </a:ext>
              </a:extLst>
            </p:cNvPr>
            <p:cNvPicPr>
              <a:picLocks noChangeAspect="1"/>
            </p:cNvPicPr>
            <p:nvPr/>
          </p:nvPicPr>
          <p:blipFill>
            <a:blip r:embed="rId5"/>
            <a:stretch>
              <a:fillRect/>
            </a:stretch>
          </p:blipFill>
          <p:spPr>
            <a:xfrm>
              <a:off x="2490670" y="3049135"/>
              <a:ext cx="383373" cy="383373"/>
            </a:xfrm>
            <a:prstGeom prst="rect">
              <a:avLst/>
            </a:prstGeom>
            <a:ln>
              <a:solidFill>
                <a:srgbClr val="2C2B64"/>
              </a:solidFill>
            </a:ln>
          </p:spPr>
        </p:pic>
        <p:pic>
          <p:nvPicPr>
            <p:cNvPr id="53" name="Picture 52" descr="A blue square with black border&#10;&#10;Description automatically generated">
              <a:extLst>
                <a:ext uri="{FF2B5EF4-FFF2-40B4-BE49-F238E27FC236}">
                  <a16:creationId xmlns:a16="http://schemas.microsoft.com/office/drawing/2014/main" id="{56CEEC37-8592-22E7-A2A4-79593C6AB8BF}"/>
                </a:ext>
              </a:extLst>
            </p:cNvPr>
            <p:cNvPicPr>
              <a:picLocks noChangeAspect="1"/>
            </p:cNvPicPr>
            <p:nvPr/>
          </p:nvPicPr>
          <p:blipFill>
            <a:blip r:embed="rId6"/>
            <a:stretch>
              <a:fillRect/>
            </a:stretch>
          </p:blipFill>
          <p:spPr>
            <a:xfrm>
              <a:off x="2917484" y="3049132"/>
              <a:ext cx="383373" cy="383373"/>
            </a:xfrm>
            <a:prstGeom prst="rect">
              <a:avLst/>
            </a:prstGeom>
            <a:ln>
              <a:solidFill>
                <a:srgbClr val="2C2B64"/>
              </a:solidFill>
            </a:ln>
          </p:spPr>
        </p:pic>
        <p:pic>
          <p:nvPicPr>
            <p:cNvPr id="54" name="Picture 53" descr="A purple square with black border&#10;&#10;Description automatically generated">
              <a:extLst>
                <a:ext uri="{FF2B5EF4-FFF2-40B4-BE49-F238E27FC236}">
                  <a16:creationId xmlns:a16="http://schemas.microsoft.com/office/drawing/2014/main" id="{42162B79-9DEC-DFBA-8D0A-D0DD1953CCD6}"/>
                </a:ext>
              </a:extLst>
            </p:cNvPr>
            <p:cNvPicPr>
              <a:picLocks noChangeAspect="1"/>
            </p:cNvPicPr>
            <p:nvPr/>
          </p:nvPicPr>
          <p:blipFill>
            <a:blip r:embed="rId7"/>
            <a:stretch>
              <a:fillRect/>
            </a:stretch>
          </p:blipFill>
          <p:spPr>
            <a:xfrm>
              <a:off x="3772122" y="3049131"/>
              <a:ext cx="383373" cy="383373"/>
            </a:xfrm>
            <a:prstGeom prst="rect">
              <a:avLst/>
            </a:prstGeom>
            <a:ln>
              <a:solidFill>
                <a:srgbClr val="2C2B64"/>
              </a:solidFill>
            </a:ln>
          </p:spPr>
        </p:pic>
        <p:pic>
          <p:nvPicPr>
            <p:cNvPr id="55" name="Picture 54" descr="A yellow square with blue border&#10;&#10;Description automatically generated">
              <a:extLst>
                <a:ext uri="{FF2B5EF4-FFF2-40B4-BE49-F238E27FC236}">
                  <a16:creationId xmlns:a16="http://schemas.microsoft.com/office/drawing/2014/main" id="{2FCCC6B6-52E0-C1EA-FC13-6B8AAF8CCD4D}"/>
                </a:ext>
              </a:extLst>
            </p:cNvPr>
            <p:cNvPicPr>
              <a:picLocks noChangeAspect="1"/>
            </p:cNvPicPr>
            <p:nvPr/>
          </p:nvPicPr>
          <p:blipFill>
            <a:blip r:embed="rId8"/>
            <a:stretch>
              <a:fillRect/>
            </a:stretch>
          </p:blipFill>
          <p:spPr>
            <a:xfrm>
              <a:off x="2063856" y="3049136"/>
              <a:ext cx="383373" cy="383373"/>
            </a:xfrm>
            <a:prstGeom prst="rect">
              <a:avLst/>
            </a:prstGeom>
            <a:ln>
              <a:solidFill>
                <a:srgbClr val="2C2B64"/>
              </a:solidFill>
            </a:ln>
          </p:spPr>
        </p:pic>
        <p:pic>
          <p:nvPicPr>
            <p:cNvPr id="56" name="Picture 55" descr="A blue square with black border&#10;&#10;Description automatically generated">
              <a:extLst>
                <a:ext uri="{FF2B5EF4-FFF2-40B4-BE49-F238E27FC236}">
                  <a16:creationId xmlns:a16="http://schemas.microsoft.com/office/drawing/2014/main" id="{A91FF5FE-62E7-1F49-2367-95D5D70CF71C}"/>
                </a:ext>
              </a:extLst>
            </p:cNvPr>
            <p:cNvPicPr>
              <a:picLocks noChangeAspect="1"/>
            </p:cNvPicPr>
            <p:nvPr/>
          </p:nvPicPr>
          <p:blipFill>
            <a:blip r:embed="rId9"/>
            <a:stretch>
              <a:fillRect/>
            </a:stretch>
          </p:blipFill>
          <p:spPr>
            <a:xfrm>
              <a:off x="3344803" y="3049131"/>
              <a:ext cx="383373" cy="383373"/>
            </a:xfrm>
            <a:prstGeom prst="rect">
              <a:avLst/>
            </a:prstGeom>
            <a:ln>
              <a:solidFill>
                <a:srgbClr val="2C2B64"/>
              </a:solidFill>
            </a:ln>
          </p:spPr>
        </p:pic>
        <p:pic>
          <p:nvPicPr>
            <p:cNvPr id="57" name="Picture 56" descr="A red square with blue border&#10;&#10;Description automatically generated">
              <a:extLst>
                <a:ext uri="{FF2B5EF4-FFF2-40B4-BE49-F238E27FC236}">
                  <a16:creationId xmlns:a16="http://schemas.microsoft.com/office/drawing/2014/main" id="{490448B5-660C-ED0F-9ECC-3F3D81661C53}"/>
                </a:ext>
              </a:extLst>
            </p:cNvPr>
            <p:cNvPicPr>
              <a:picLocks noChangeAspect="1"/>
            </p:cNvPicPr>
            <p:nvPr/>
          </p:nvPicPr>
          <p:blipFill>
            <a:blip r:embed="rId10"/>
            <a:stretch>
              <a:fillRect/>
            </a:stretch>
          </p:blipFill>
          <p:spPr>
            <a:xfrm>
              <a:off x="351359" y="3037460"/>
              <a:ext cx="383373" cy="383373"/>
            </a:xfrm>
            <a:prstGeom prst="rect">
              <a:avLst/>
            </a:prstGeom>
            <a:ln>
              <a:solidFill>
                <a:srgbClr val="2C2B64"/>
              </a:solidFill>
            </a:ln>
          </p:spPr>
        </p:pic>
        <p:pic>
          <p:nvPicPr>
            <p:cNvPr id="58" name="Picture 57" descr="A orange square with blue border&#10;&#10;Description automatically generated">
              <a:extLst>
                <a:ext uri="{FF2B5EF4-FFF2-40B4-BE49-F238E27FC236}">
                  <a16:creationId xmlns:a16="http://schemas.microsoft.com/office/drawing/2014/main" id="{90CD71FC-F51B-EEED-71D8-205FF76888F1}"/>
                </a:ext>
              </a:extLst>
            </p:cNvPr>
            <p:cNvPicPr>
              <a:picLocks noChangeAspect="1"/>
            </p:cNvPicPr>
            <p:nvPr/>
          </p:nvPicPr>
          <p:blipFill>
            <a:blip r:embed="rId11"/>
            <a:stretch>
              <a:fillRect/>
            </a:stretch>
          </p:blipFill>
          <p:spPr>
            <a:xfrm>
              <a:off x="780541" y="3037460"/>
              <a:ext cx="383373" cy="383373"/>
            </a:xfrm>
            <a:prstGeom prst="rect">
              <a:avLst/>
            </a:prstGeom>
            <a:ln>
              <a:solidFill>
                <a:srgbClr val="2C2B64"/>
              </a:solidFill>
            </a:ln>
          </p:spPr>
        </p:pic>
      </p:grpSp>
      <p:grpSp>
        <p:nvGrpSpPr>
          <p:cNvPr id="131" name="Group 130">
            <a:extLst>
              <a:ext uri="{FF2B5EF4-FFF2-40B4-BE49-F238E27FC236}">
                <a16:creationId xmlns:a16="http://schemas.microsoft.com/office/drawing/2014/main" id="{75051016-B36B-C9D4-F617-CCFEAF9DCE10}"/>
              </a:ext>
            </a:extLst>
          </p:cNvPr>
          <p:cNvGrpSpPr/>
          <p:nvPr/>
        </p:nvGrpSpPr>
        <p:grpSpPr>
          <a:xfrm>
            <a:off x="580830" y="4231428"/>
            <a:ext cx="3804136" cy="383388"/>
            <a:chOff x="351359" y="3551431"/>
            <a:chExt cx="3804136" cy="383388"/>
          </a:xfrm>
        </p:grpSpPr>
        <p:pic>
          <p:nvPicPr>
            <p:cNvPr id="65" name="Picture 64" descr="A green square with blue border&#10;&#10;Description automatically generated">
              <a:extLst>
                <a:ext uri="{FF2B5EF4-FFF2-40B4-BE49-F238E27FC236}">
                  <a16:creationId xmlns:a16="http://schemas.microsoft.com/office/drawing/2014/main" id="{12A2A870-930D-E9FD-7821-05F570F66E7C}"/>
                </a:ext>
              </a:extLst>
            </p:cNvPr>
            <p:cNvPicPr>
              <a:picLocks noChangeAspect="1"/>
            </p:cNvPicPr>
            <p:nvPr/>
          </p:nvPicPr>
          <p:blipFill>
            <a:blip r:embed="rId5"/>
            <a:stretch>
              <a:fillRect/>
            </a:stretch>
          </p:blipFill>
          <p:spPr>
            <a:xfrm>
              <a:off x="1636537" y="3551445"/>
              <a:ext cx="383373" cy="383373"/>
            </a:xfrm>
            <a:prstGeom prst="rect">
              <a:avLst/>
            </a:prstGeom>
            <a:ln>
              <a:solidFill>
                <a:srgbClr val="2C2B64"/>
              </a:solidFill>
            </a:ln>
          </p:spPr>
        </p:pic>
        <p:pic>
          <p:nvPicPr>
            <p:cNvPr id="92" name="Picture 91" descr="A blue square with black border&#10;&#10;Description automatically generated">
              <a:extLst>
                <a:ext uri="{FF2B5EF4-FFF2-40B4-BE49-F238E27FC236}">
                  <a16:creationId xmlns:a16="http://schemas.microsoft.com/office/drawing/2014/main" id="{05A46B1A-717F-732A-7867-AFAB2725B827}"/>
                </a:ext>
              </a:extLst>
            </p:cNvPr>
            <p:cNvPicPr>
              <a:picLocks noChangeAspect="1"/>
            </p:cNvPicPr>
            <p:nvPr/>
          </p:nvPicPr>
          <p:blipFill>
            <a:blip r:embed="rId6"/>
            <a:stretch>
              <a:fillRect/>
            </a:stretch>
          </p:blipFill>
          <p:spPr>
            <a:xfrm>
              <a:off x="2063351" y="3551442"/>
              <a:ext cx="383373" cy="383373"/>
            </a:xfrm>
            <a:prstGeom prst="rect">
              <a:avLst/>
            </a:prstGeom>
            <a:ln>
              <a:solidFill>
                <a:srgbClr val="2C2B64"/>
              </a:solidFill>
            </a:ln>
          </p:spPr>
        </p:pic>
        <p:pic>
          <p:nvPicPr>
            <p:cNvPr id="93" name="Picture 92" descr="A purple square with black border&#10;&#10;Description automatically generated">
              <a:extLst>
                <a:ext uri="{FF2B5EF4-FFF2-40B4-BE49-F238E27FC236}">
                  <a16:creationId xmlns:a16="http://schemas.microsoft.com/office/drawing/2014/main" id="{0F3363DD-C676-102A-E67D-57140F432C1C}"/>
                </a:ext>
              </a:extLst>
            </p:cNvPr>
            <p:cNvPicPr>
              <a:picLocks noChangeAspect="1"/>
            </p:cNvPicPr>
            <p:nvPr/>
          </p:nvPicPr>
          <p:blipFill>
            <a:blip r:embed="rId7"/>
            <a:stretch>
              <a:fillRect/>
            </a:stretch>
          </p:blipFill>
          <p:spPr>
            <a:xfrm>
              <a:off x="3772122" y="3551431"/>
              <a:ext cx="383373" cy="383373"/>
            </a:xfrm>
            <a:prstGeom prst="rect">
              <a:avLst/>
            </a:prstGeom>
            <a:ln>
              <a:solidFill>
                <a:srgbClr val="2C2B64"/>
              </a:solidFill>
            </a:ln>
          </p:spPr>
        </p:pic>
        <p:pic>
          <p:nvPicPr>
            <p:cNvPr id="94" name="Picture 93" descr="A yellow square with blue border&#10;&#10;Description automatically generated">
              <a:extLst>
                <a:ext uri="{FF2B5EF4-FFF2-40B4-BE49-F238E27FC236}">
                  <a16:creationId xmlns:a16="http://schemas.microsoft.com/office/drawing/2014/main" id="{D0754915-E282-52D7-9802-4A98D9112255}"/>
                </a:ext>
              </a:extLst>
            </p:cNvPr>
            <p:cNvPicPr>
              <a:picLocks noChangeAspect="1"/>
            </p:cNvPicPr>
            <p:nvPr/>
          </p:nvPicPr>
          <p:blipFill>
            <a:blip r:embed="rId8"/>
            <a:stretch>
              <a:fillRect/>
            </a:stretch>
          </p:blipFill>
          <p:spPr>
            <a:xfrm>
              <a:off x="1209723" y="3551446"/>
              <a:ext cx="383373" cy="383373"/>
            </a:xfrm>
            <a:prstGeom prst="rect">
              <a:avLst/>
            </a:prstGeom>
            <a:ln>
              <a:solidFill>
                <a:srgbClr val="2C2B64"/>
              </a:solidFill>
            </a:ln>
          </p:spPr>
        </p:pic>
        <p:pic>
          <p:nvPicPr>
            <p:cNvPr id="95" name="Picture 94" descr="A blue square with black border&#10;&#10;Description automatically generated">
              <a:extLst>
                <a:ext uri="{FF2B5EF4-FFF2-40B4-BE49-F238E27FC236}">
                  <a16:creationId xmlns:a16="http://schemas.microsoft.com/office/drawing/2014/main" id="{871474A0-0BA9-0881-8232-4E9F3B84C1F1}"/>
                </a:ext>
              </a:extLst>
            </p:cNvPr>
            <p:cNvPicPr>
              <a:picLocks noChangeAspect="1"/>
            </p:cNvPicPr>
            <p:nvPr/>
          </p:nvPicPr>
          <p:blipFill>
            <a:blip r:embed="rId9"/>
            <a:stretch>
              <a:fillRect/>
            </a:stretch>
          </p:blipFill>
          <p:spPr>
            <a:xfrm>
              <a:off x="3344803" y="3551431"/>
              <a:ext cx="383373" cy="383373"/>
            </a:xfrm>
            <a:prstGeom prst="rect">
              <a:avLst/>
            </a:prstGeom>
            <a:ln>
              <a:solidFill>
                <a:srgbClr val="2C2B64"/>
              </a:solidFill>
            </a:ln>
          </p:spPr>
        </p:pic>
        <p:pic>
          <p:nvPicPr>
            <p:cNvPr id="96" name="Picture 95" descr="A red square with blue border&#10;&#10;Description automatically generated">
              <a:extLst>
                <a:ext uri="{FF2B5EF4-FFF2-40B4-BE49-F238E27FC236}">
                  <a16:creationId xmlns:a16="http://schemas.microsoft.com/office/drawing/2014/main" id="{0C9EE582-786E-F18E-3303-D41609156246}"/>
                </a:ext>
              </a:extLst>
            </p:cNvPr>
            <p:cNvPicPr>
              <a:picLocks noChangeAspect="1"/>
            </p:cNvPicPr>
            <p:nvPr/>
          </p:nvPicPr>
          <p:blipFill>
            <a:blip r:embed="rId10"/>
            <a:stretch>
              <a:fillRect/>
            </a:stretch>
          </p:blipFill>
          <p:spPr>
            <a:xfrm>
              <a:off x="351359" y="3551446"/>
              <a:ext cx="383373" cy="383373"/>
            </a:xfrm>
            <a:prstGeom prst="rect">
              <a:avLst/>
            </a:prstGeom>
            <a:ln>
              <a:solidFill>
                <a:srgbClr val="2C2B64"/>
              </a:solidFill>
            </a:ln>
          </p:spPr>
        </p:pic>
        <p:pic>
          <p:nvPicPr>
            <p:cNvPr id="97" name="Picture 96" descr="A orange square with blue border&#10;&#10;Description automatically generated">
              <a:extLst>
                <a:ext uri="{FF2B5EF4-FFF2-40B4-BE49-F238E27FC236}">
                  <a16:creationId xmlns:a16="http://schemas.microsoft.com/office/drawing/2014/main" id="{3CFA9779-AF50-FD8C-2A34-5303E9316BBD}"/>
                </a:ext>
              </a:extLst>
            </p:cNvPr>
            <p:cNvPicPr>
              <a:picLocks noChangeAspect="1"/>
            </p:cNvPicPr>
            <p:nvPr/>
          </p:nvPicPr>
          <p:blipFill>
            <a:blip r:embed="rId11"/>
            <a:stretch>
              <a:fillRect/>
            </a:stretch>
          </p:blipFill>
          <p:spPr>
            <a:xfrm>
              <a:off x="780541" y="3551446"/>
              <a:ext cx="383373" cy="383373"/>
            </a:xfrm>
            <a:prstGeom prst="rect">
              <a:avLst/>
            </a:prstGeom>
            <a:ln>
              <a:solidFill>
                <a:srgbClr val="2C2B64"/>
              </a:solidFill>
            </a:ln>
          </p:spPr>
        </p:pic>
      </p:grpSp>
      <p:grpSp>
        <p:nvGrpSpPr>
          <p:cNvPr id="132" name="Group 131">
            <a:extLst>
              <a:ext uri="{FF2B5EF4-FFF2-40B4-BE49-F238E27FC236}">
                <a16:creationId xmlns:a16="http://schemas.microsoft.com/office/drawing/2014/main" id="{000141C2-CA56-7D71-4B6D-319442E105F9}"/>
              </a:ext>
            </a:extLst>
          </p:cNvPr>
          <p:cNvGrpSpPr/>
          <p:nvPr/>
        </p:nvGrpSpPr>
        <p:grpSpPr>
          <a:xfrm>
            <a:off x="580830" y="4731359"/>
            <a:ext cx="3803631" cy="383379"/>
            <a:chOff x="351359" y="4065426"/>
            <a:chExt cx="3803631" cy="383379"/>
          </a:xfrm>
        </p:grpSpPr>
        <p:pic>
          <p:nvPicPr>
            <p:cNvPr id="98" name="Picture 97" descr="A green square with blue border&#10;&#10;Description automatically generated">
              <a:extLst>
                <a:ext uri="{FF2B5EF4-FFF2-40B4-BE49-F238E27FC236}">
                  <a16:creationId xmlns:a16="http://schemas.microsoft.com/office/drawing/2014/main" id="{05DB45C8-5C60-EA38-1331-8D0FD31FED81}"/>
                </a:ext>
              </a:extLst>
            </p:cNvPr>
            <p:cNvPicPr>
              <a:picLocks noChangeAspect="1"/>
            </p:cNvPicPr>
            <p:nvPr/>
          </p:nvPicPr>
          <p:blipFill>
            <a:blip r:embed="rId5"/>
            <a:stretch>
              <a:fillRect/>
            </a:stretch>
          </p:blipFill>
          <p:spPr>
            <a:xfrm>
              <a:off x="1636537" y="4065431"/>
              <a:ext cx="383373" cy="383373"/>
            </a:xfrm>
            <a:prstGeom prst="rect">
              <a:avLst/>
            </a:prstGeom>
            <a:ln>
              <a:solidFill>
                <a:srgbClr val="2C2B64"/>
              </a:solidFill>
            </a:ln>
          </p:spPr>
        </p:pic>
        <p:pic>
          <p:nvPicPr>
            <p:cNvPr id="99" name="Picture 98" descr="A blue square with black border&#10;&#10;Description automatically generated">
              <a:extLst>
                <a:ext uri="{FF2B5EF4-FFF2-40B4-BE49-F238E27FC236}">
                  <a16:creationId xmlns:a16="http://schemas.microsoft.com/office/drawing/2014/main" id="{626B5FCE-A3BF-D4B5-AC5F-409A8EE41ED0}"/>
                </a:ext>
              </a:extLst>
            </p:cNvPr>
            <p:cNvPicPr>
              <a:picLocks noChangeAspect="1"/>
            </p:cNvPicPr>
            <p:nvPr/>
          </p:nvPicPr>
          <p:blipFill>
            <a:blip r:embed="rId6"/>
            <a:stretch>
              <a:fillRect/>
            </a:stretch>
          </p:blipFill>
          <p:spPr>
            <a:xfrm>
              <a:off x="2063351" y="4065428"/>
              <a:ext cx="383373" cy="383373"/>
            </a:xfrm>
            <a:prstGeom prst="rect">
              <a:avLst/>
            </a:prstGeom>
            <a:ln>
              <a:solidFill>
                <a:srgbClr val="2C2B64"/>
              </a:solidFill>
            </a:ln>
          </p:spPr>
        </p:pic>
        <p:pic>
          <p:nvPicPr>
            <p:cNvPr id="100" name="Picture 99" descr="A purple square with black border&#10;&#10;Description automatically generated">
              <a:extLst>
                <a:ext uri="{FF2B5EF4-FFF2-40B4-BE49-F238E27FC236}">
                  <a16:creationId xmlns:a16="http://schemas.microsoft.com/office/drawing/2014/main" id="{E49AD64A-79B4-9990-FBBD-DC4340E8ECC9}"/>
                </a:ext>
              </a:extLst>
            </p:cNvPr>
            <p:cNvPicPr>
              <a:picLocks noChangeAspect="1"/>
            </p:cNvPicPr>
            <p:nvPr/>
          </p:nvPicPr>
          <p:blipFill>
            <a:blip r:embed="rId7"/>
            <a:stretch>
              <a:fillRect/>
            </a:stretch>
          </p:blipFill>
          <p:spPr>
            <a:xfrm>
              <a:off x="3771617" y="4065426"/>
              <a:ext cx="383373" cy="383373"/>
            </a:xfrm>
            <a:prstGeom prst="rect">
              <a:avLst/>
            </a:prstGeom>
            <a:ln>
              <a:solidFill>
                <a:srgbClr val="2C2B64"/>
              </a:solidFill>
            </a:ln>
          </p:spPr>
        </p:pic>
        <p:pic>
          <p:nvPicPr>
            <p:cNvPr id="101" name="Picture 100" descr="A yellow square with blue border&#10;&#10;Description automatically generated">
              <a:extLst>
                <a:ext uri="{FF2B5EF4-FFF2-40B4-BE49-F238E27FC236}">
                  <a16:creationId xmlns:a16="http://schemas.microsoft.com/office/drawing/2014/main" id="{4E6CF4BC-E3B3-53BE-60DA-A52533D8108B}"/>
                </a:ext>
              </a:extLst>
            </p:cNvPr>
            <p:cNvPicPr>
              <a:picLocks noChangeAspect="1"/>
            </p:cNvPicPr>
            <p:nvPr/>
          </p:nvPicPr>
          <p:blipFill>
            <a:blip r:embed="rId8"/>
            <a:stretch>
              <a:fillRect/>
            </a:stretch>
          </p:blipFill>
          <p:spPr>
            <a:xfrm>
              <a:off x="1209723" y="4065432"/>
              <a:ext cx="383373" cy="383373"/>
            </a:xfrm>
            <a:prstGeom prst="rect">
              <a:avLst/>
            </a:prstGeom>
            <a:ln>
              <a:solidFill>
                <a:srgbClr val="2C2B64"/>
              </a:solidFill>
            </a:ln>
          </p:spPr>
        </p:pic>
        <p:pic>
          <p:nvPicPr>
            <p:cNvPr id="102" name="Picture 101" descr="A blue square with black border&#10;&#10;Description automatically generated">
              <a:extLst>
                <a:ext uri="{FF2B5EF4-FFF2-40B4-BE49-F238E27FC236}">
                  <a16:creationId xmlns:a16="http://schemas.microsoft.com/office/drawing/2014/main" id="{852333E8-CA29-0015-DE3A-0DA4854A59F0}"/>
                </a:ext>
              </a:extLst>
            </p:cNvPr>
            <p:cNvPicPr>
              <a:picLocks noChangeAspect="1"/>
            </p:cNvPicPr>
            <p:nvPr/>
          </p:nvPicPr>
          <p:blipFill>
            <a:blip r:embed="rId9"/>
            <a:stretch>
              <a:fillRect/>
            </a:stretch>
          </p:blipFill>
          <p:spPr>
            <a:xfrm>
              <a:off x="2490670" y="4065427"/>
              <a:ext cx="383373" cy="383373"/>
            </a:xfrm>
            <a:prstGeom prst="rect">
              <a:avLst/>
            </a:prstGeom>
            <a:ln>
              <a:solidFill>
                <a:srgbClr val="2C2B64"/>
              </a:solidFill>
            </a:ln>
          </p:spPr>
        </p:pic>
        <p:pic>
          <p:nvPicPr>
            <p:cNvPr id="103" name="Picture 102" descr="A red square with blue border&#10;&#10;Description automatically generated">
              <a:extLst>
                <a:ext uri="{FF2B5EF4-FFF2-40B4-BE49-F238E27FC236}">
                  <a16:creationId xmlns:a16="http://schemas.microsoft.com/office/drawing/2014/main" id="{7850FE2B-E4DC-8132-ED53-081E423EC9B9}"/>
                </a:ext>
              </a:extLst>
            </p:cNvPr>
            <p:cNvPicPr>
              <a:picLocks noChangeAspect="1"/>
            </p:cNvPicPr>
            <p:nvPr/>
          </p:nvPicPr>
          <p:blipFill>
            <a:blip r:embed="rId10"/>
            <a:stretch>
              <a:fillRect/>
            </a:stretch>
          </p:blipFill>
          <p:spPr>
            <a:xfrm>
              <a:off x="351359" y="4065432"/>
              <a:ext cx="383373" cy="383373"/>
            </a:xfrm>
            <a:prstGeom prst="rect">
              <a:avLst/>
            </a:prstGeom>
            <a:ln>
              <a:solidFill>
                <a:srgbClr val="2C2B64"/>
              </a:solidFill>
            </a:ln>
          </p:spPr>
        </p:pic>
        <p:pic>
          <p:nvPicPr>
            <p:cNvPr id="104" name="Picture 103" descr="A orange square with blue border&#10;&#10;Description automatically generated">
              <a:extLst>
                <a:ext uri="{FF2B5EF4-FFF2-40B4-BE49-F238E27FC236}">
                  <a16:creationId xmlns:a16="http://schemas.microsoft.com/office/drawing/2014/main" id="{9A346952-7ABF-B3B4-5BDF-D783551F8130}"/>
                </a:ext>
              </a:extLst>
            </p:cNvPr>
            <p:cNvPicPr>
              <a:picLocks noChangeAspect="1"/>
            </p:cNvPicPr>
            <p:nvPr/>
          </p:nvPicPr>
          <p:blipFill>
            <a:blip r:embed="rId11"/>
            <a:stretch>
              <a:fillRect/>
            </a:stretch>
          </p:blipFill>
          <p:spPr>
            <a:xfrm>
              <a:off x="780541" y="4065432"/>
              <a:ext cx="383373" cy="383373"/>
            </a:xfrm>
            <a:prstGeom prst="rect">
              <a:avLst/>
            </a:prstGeom>
            <a:ln>
              <a:solidFill>
                <a:srgbClr val="2C2B64"/>
              </a:solidFill>
            </a:ln>
          </p:spPr>
        </p:pic>
      </p:grpSp>
      <p:grpSp>
        <p:nvGrpSpPr>
          <p:cNvPr id="5" name="Group 4">
            <a:extLst>
              <a:ext uri="{FF2B5EF4-FFF2-40B4-BE49-F238E27FC236}">
                <a16:creationId xmlns:a16="http://schemas.microsoft.com/office/drawing/2014/main" id="{82E0127C-73FC-B974-3585-7507CE876B40}"/>
              </a:ext>
            </a:extLst>
          </p:cNvPr>
          <p:cNvGrpSpPr/>
          <p:nvPr/>
        </p:nvGrpSpPr>
        <p:grpSpPr>
          <a:xfrm>
            <a:off x="584403" y="3730470"/>
            <a:ext cx="3810765" cy="383380"/>
            <a:chOff x="656669" y="4703485"/>
            <a:chExt cx="3810765" cy="383380"/>
          </a:xfrm>
        </p:grpSpPr>
        <p:pic>
          <p:nvPicPr>
            <p:cNvPr id="106" name="Picture 105" descr="A blue square with black border&#10;&#10;Description automatically generated">
              <a:extLst>
                <a:ext uri="{FF2B5EF4-FFF2-40B4-BE49-F238E27FC236}">
                  <a16:creationId xmlns:a16="http://schemas.microsoft.com/office/drawing/2014/main" id="{883F3399-CDC8-A40E-88C1-4A50E5AC810A}"/>
                </a:ext>
              </a:extLst>
            </p:cNvPr>
            <p:cNvPicPr>
              <a:picLocks noChangeAspect="1"/>
            </p:cNvPicPr>
            <p:nvPr/>
          </p:nvPicPr>
          <p:blipFill>
            <a:blip r:embed="rId6"/>
            <a:stretch>
              <a:fillRect/>
            </a:stretch>
          </p:blipFill>
          <p:spPr>
            <a:xfrm>
              <a:off x="3229423" y="4703486"/>
              <a:ext cx="383373" cy="383373"/>
            </a:xfrm>
            <a:prstGeom prst="rect">
              <a:avLst/>
            </a:prstGeom>
            <a:ln>
              <a:solidFill>
                <a:srgbClr val="2C2B64"/>
              </a:solidFill>
            </a:ln>
          </p:spPr>
        </p:pic>
        <p:pic>
          <p:nvPicPr>
            <p:cNvPr id="107" name="Picture 106" descr="A purple square with black border&#10;&#10;Description automatically generated">
              <a:extLst>
                <a:ext uri="{FF2B5EF4-FFF2-40B4-BE49-F238E27FC236}">
                  <a16:creationId xmlns:a16="http://schemas.microsoft.com/office/drawing/2014/main" id="{0E6BA011-2AC9-556F-CB89-72BAF09A026E}"/>
                </a:ext>
              </a:extLst>
            </p:cNvPr>
            <p:cNvPicPr>
              <a:picLocks noChangeAspect="1"/>
            </p:cNvPicPr>
            <p:nvPr/>
          </p:nvPicPr>
          <p:blipFill>
            <a:blip r:embed="rId7"/>
            <a:stretch>
              <a:fillRect/>
            </a:stretch>
          </p:blipFill>
          <p:spPr>
            <a:xfrm>
              <a:off x="4084061" y="4703485"/>
              <a:ext cx="383373" cy="383373"/>
            </a:xfrm>
            <a:prstGeom prst="rect">
              <a:avLst/>
            </a:prstGeom>
            <a:ln>
              <a:solidFill>
                <a:srgbClr val="2C2B64"/>
              </a:solidFill>
            </a:ln>
          </p:spPr>
        </p:pic>
        <p:pic>
          <p:nvPicPr>
            <p:cNvPr id="109" name="Picture 108" descr="A blue square with black border&#10;&#10;Description automatically generated">
              <a:extLst>
                <a:ext uri="{FF2B5EF4-FFF2-40B4-BE49-F238E27FC236}">
                  <a16:creationId xmlns:a16="http://schemas.microsoft.com/office/drawing/2014/main" id="{8CA4B545-5A04-9472-A20B-C823235FBC72}"/>
                </a:ext>
              </a:extLst>
            </p:cNvPr>
            <p:cNvPicPr>
              <a:picLocks noChangeAspect="1"/>
            </p:cNvPicPr>
            <p:nvPr/>
          </p:nvPicPr>
          <p:blipFill>
            <a:blip r:embed="rId9"/>
            <a:stretch>
              <a:fillRect/>
            </a:stretch>
          </p:blipFill>
          <p:spPr>
            <a:xfrm>
              <a:off x="3656742" y="4703485"/>
              <a:ext cx="383373" cy="383373"/>
            </a:xfrm>
            <a:prstGeom prst="rect">
              <a:avLst/>
            </a:prstGeom>
            <a:ln>
              <a:solidFill>
                <a:srgbClr val="2C2B64"/>
              </a:solidFill>
            </a:ln>
          </p:spPr>
        </p:pic>
        <p:pic>
          <p:nvPicPr>
            <p:cNvPr id="105" name="Picture 104" descr="A green square with blue border&#10;&#10;Description automatically generated">
              <a:extLst>
                <a:ext uri="{FF2B5EF4-FFF2-40B4-BE49-F238E27FC236}">
                  <a16:creationId xmlns:a16="http://schemas.microsoft.com/office/drawing/2014/main" id="{5BE9B6C5-475D-8107-334C-CAF387D2879F}"/>
                </a:ext>
              </a:extLst>
            </p:cNvPr>
            <p:cNvPicPr>
              <a:picLocks noChangeAspect="1"/>
            </p:cNvPicPr>
            <p:nvPr/>
          </p:nvPicPr>
          <p:blipFill>
            <a:blip r:embed="rId5"/>
            <a:stretch>
              <a:fillRect/>
            </a:stretch>
          </p:blipFill>
          <p:spPr>
            <a:xfrm>
              <a:off x="1941847" y="4703491"/>
              <a:ext cx="383373" cy="383373"/>
            </a:xfrm>
            <a:prstGeom prst="rect">
              <a:avLst/>
            </a:prstGeom>
            <a:ln>
              <a:solidFill>
                <a:srgbClr val="2C2B64"/>
              </a:solidFill>
            </a:ln>
          </p:spPr>
        </p:pic>
        <p:pic>
          <p:nvPicPr>
            <p:cNvPr id="108" name="Picture 107" descr="A yellow square with blue border&#10;&#10;Description automatically generated">
              <a:extLst>
                <a:ext uri="{FF2B5EF4-FFF2-40B4-BE49-F238E27FC236}">
                  <a16:creationId xmlns:a16="http://schemas.microsoft.com/office/drawing/2014/main" id="{CFD0639A-181B-03B3-8878-C7B846E4C4A5}"/>
                </a:ext>
              </a:extLst>
            </p:cNvPr>
            <p:cNvPicPr>
              <a:picLocks noChangeAspect="1"/>
            </p:cNvPicPr>
            <p:nvPr/>
          </p:nvPicPr>
          <p:blipFill>
            <a:blip r:embed="rId8"/>
            <a:stretch>
              <a:fillRect/>
            </a:stretch>
          </p:blipFill>
          <p:spPr>
            <a:xfrm>
              <a:off x="1515033" y="4703492"/>
              <a:ext cx="383373" cy="383373"/>
            </a:xfrm>
            <a:prstGeom prst="rect">
              <a:avLst/>
            </a:prstGeom>
            <a:ln>
              <a:solidFill>
                <a:srgbClr val="2C2B64"/>
              </a:solidFill>
            </a:ln>
          </p:spPr>
        </p:pic>
        <p:pic>
          <p:nvPicPr>
            <p:cNvPr id="110" name="Picture 109" descr="A red square with blue border&#10;&#10;Description automatically generated">
              <a:extLst>
                <a:ext uri="{FF2B5EF4-FFF2-40B4-BE49-F238E27FC236}">
                  <a16:creationId xmlns:a16="http://schemas.microsoft.com/office/drawing/2014/main" id="{DA923173-FEF7-BF0C-287D-0B95D6B7B1A0}"/>
                </a:ext>
              </a:extLst>
            </p:cNvPr>
            <p:cNvPicPr>
              <a:picLocks noChangeAspect="1"/>
            </p:cNvPicPr>
            <p:nvPr/>
          </p:nvPicPr>
          <p:blipFill>
            <a:blip r:embed="rId10"/>
            <a:stretch>
              <a:fillRect/>
            </a:stretch>
          </p:blipFill>
          <p:spPr>
            <a:xfrm>
              <a:off x="656669" y="4703492"/>
              <a:ext cx="383373" cy="383373"/>
            </a:xfrm>
            <a:prstGeom prst="rect">
              <a:avLst/>
            </a:prstGeom>
            <a:ln>
              <a:solidFill>
                <a:srgbClr val="2C2B64"/>
              </a:solidFill>
            </a:ln>
          </p:spPr>
        </p:pic>
        <p:pic>
          <p:nvPicPr>
            <p:cNvPr id="111" name="Picture 110" descr="A orange square with blue border&#10;&#10;Description automatically generated">
              <a:extLst>
                <a:ext uri="{FF2B5EF4-FFF2-40B4-BE49-F238E27FC236}">
                  <a16:creationId xmlns:a16="http://schemas.microsoft.com/office/drawing/2014/main" id="{F0808574-87BB-CDCF-49F6-EAE59FDF8095}"/>
                </a:ext>
              </a:extLst>
            </p:cNvPr>
            <p:cNvPicPr>
              <a:picLocks noChangeAspect="1"/>
            </p:cNvPicPr>
            <p:nvPr/>
          </p:nvPicPr>
          <p:blipFill>
            <a:blip r:embed="rId11"/>
            <a:stretch>
              <a:fillRect/>
            </a:stretch>
          </p:blipFill>
          <p:spPr>
            <a:xfrm>
              <a:off x="1085851" y="4703492"/>
              <a:ext cx="383373" cy="383373"/>
            </a:xfrm>
            <a:prstGeom prst="rect">
              <a:avLst/>
            </a:prstGeom>
            <a:ln>
              <a:solidFill>
                <a:srgbClr val="2C2B64"/>
              </a:solidFill>
            </a:ln>
          </p:spPr>
        </p:pic>
      </p:grpSp>
      <p:grpSp>
        <p:nvGrpSpPr>
          <p:cNvPr id="30" name="Group 29">
            <a:extLst>
              <a:ext uri="{FF2B5EF4-FFF2-40B4-BE49-F238E27FC236}">
                <a16:creationId xmlns:a16="http://schemas.microsoft.com/office/drawing/2014/main" id="{AECD8F8E-755C-DD64-2604-77A083FEB12C}"/>
              </a:ext>
            </a:extLst>
          </p:cNvPr>
          <p:cNvGrpSpPr/>
          <p:nvPr/>
        </p:nvGrpSpPr>
        <p:grpSpPr>
          <a:xfrm>
            <a:off x="329780" y="5905329"/>
            <a:ext cx="6996226" cy="696700"/>
            <a:chOff x="329780" y="5905329"/>
            <a:chExt cx="6996226" cy="696700"/>
          </a:xfrm>
        </p:grpSpPr>
        <p:pic>
          <p:nvPicPr>
            <p:cNvPr id="29" name="Picture 28" descr="A cartoon of a train&#10;&#10;Description automatically generated">
              <a:extLst>
                <a:ext uri="{FF2B5EF4-FFF2-40B4-BE49-F238E27FC236}">
                  <a16:creationId xmlns:a16="http://schemas.microsoft.com/office/drawing/2014/main" id="{E1CAC59F-BBCF-0C0C-3D25-C6309170530D}"/>
                </a:ext>
              </a:extLst>
            </p:cNvPr>
            <p:cNvPicPr>
              <a:picLocks noChangeAspect="1"/>
            </p:cNvPicPr>
            <p:nvPr/>
          </p:nvPicPr>
          <p:blipFill rotWithShape="1">
            <a:blip r:embed="rId12"/>
            <a:srcRect l="19631"/>
            <a:stretch/>
          </p:blipFill>
          <p:spPr>
            <a:xfrm>
              <a:off x="4567181" y="5956685"/>
              <a:ext cx="2758825" cy="645344"/>
            </a:xfrm>
            <a:prstGeom prst="rect">
              <a:avLst/>
            </a:prstGeom>
          </p:spPr>
        </p:pic>
        <p:sp>
          <p:nvSpPr>
            <p:cNvPr id="14" name="TextBox 13">
              <a:extLst>
                <a:ext uri="{FF2B5EF4-FFF2-40B4-BE49-F238E27FC236}">
                  <a16:creationId xmlns:a16="http://schemas.microsoft.com/office/drawing/2014/main" id="{B4430CD0-1412-5EE4-4F24-93D8A8989946}"/>
                </a:ext>
              </a:extLst>
            </p:cNvPr>
            <p:cNvSpPr txBox="1"/>
            <p:nvPr/>
          </p:nvSpPr>
          <p:spPr>
            <a:xfrm>
              <a:off x="329780" y="5905329"/>
              <a:ext cx="4309456" cy="641622"/>
            </a:xfrm>
            <a:prstGeom prst="roundRect">
              <a:avLst>
                <a:gd name="adj" fmla="val 16985"/>
              </a:avLst>
            </a:prstGeom>
            <a:solidFill>
              <a:srgbClr val="B52664"/>
            </a:solidFill>
            <a:ln w="28575">
              <a:solidFill>
                <a:srgbClr val="2C2B64"/>
              </a:solidFill>
            </a:ln>
          </p:spPr>
          <p:txBody>
            <a:bodyPr wrap="square" anchor="ctr">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GB" sz="1800" b="1" i="0" u="none" strike="noStrike" kern="0" cap="none" spc="0" normalizeH="0" baseline="0" noProof="0" dirty="0">
                  <a:ln>
                    <a:noFill/>
                  </a:ln>
                  <a:solidFill>
                    <a:srgbClr val="FFFFFF"/>
                  </a:solidFill>
                  <a:effectLst/>
                  <a:uLnTx/>
                  <a:uFillTx/>
                  <a:latin typeface="Arial"/>
                  <a:cs typeface="Arial"/>
                  <a:sym typeface="Arial"/>
                </a:rPr>
                <a:t>STRETCH</a:t>
              </a:r>
              <a:r>
                <a:rPr kumimoji="0" lang="en-GB" sz="1800" b="0" i="1" u="none" strike="noStrike" kern="0" cap="none" spc="0" normalizeH="0" baseline="0" noProof="0" dirty="0">
                  <a:ln>
                    <a:noFill/>
                  </a:ln>
                  <a:solidFill>
                    <a:srgbClr val="FFFFFF"/>
                  </a:solidFill>
                  <a:effectLst/>
                  <a:uLnTx/>
                  <a:uFillTx/>
                  <a:latin typeface="Arial"/>
                  <a:cs typeface="Arial"/>
                  <a:sym typeface="Arial"/>
                </a:rPr>
                <a:t>: </a:t>
              </a:r>
              <a:r>
                <a:rPr kumimoji="0" lang="en-GB" sz="1800" b="0" u="none" strike="noStrike" kern="0" cap="none" spc="0" normalizeH="0" baseline="0" noProof="0" dirty="0">
                  <a:ln>
                    <a:noFill/>
                  </a:ln>
                  <a:solidFill>
                    <a:srgbClr val="FFFFFF"/>
                  </a:solidFill>
                  <a:effectLst/>
                  <a:uLnTx/>
                  <a:uFillTx/>
                  <a:latin typeface="Arial"/>
                  <a:cs typeface="Arial"/>
                  <a:sym typeface="Arial"/>
                </a:rPr>
                <a:t>Explain to your partner how you could work </a:t>
              </a:r>
              <a:r>
                <a:rPr kumimoji="0" lang="en-GB" sz="1800" b="1" u="none" strike="noStrike" kern="0" cap="none" spc="0" normalizeH="0" baseline="0" noProof="0" dirty="0">
                  <a:ln>
                    <a:noFill/>
                  </a:ln>
                  <a:solidFill>
                    <a:srgbClr val="FFFFFF"/>
                  </a:solidFill>
                  <a:effectLst/>
                  <a:uLnTx/>
                  <a:uFillTx/>
                  <a:latin typeface="Arial"/>
                  <a:cs typeface="Arial"/>
                  <a:sym typeface="Arial"/>
                </a:rPr>
                <a:t>systematically</a:t>
              </a:r>
              <a:r>
                <a:rPr kumimoji="0" lang="en-GB" sz="1800" b="0" u="none" strike="noStrike" kern="0" cap="none" spc="0" normalizeH="0" baseline="0" noProof="0" dirty="0">
                  <a:ln>
                    <a:noFill/>
                  </a:ln>
                  <a:solidFill>
                    <a:srgbClr val="FFFFFF"/>
                  </a:solidFill>
                  <a:effectLst/>
                  <a:uLnTx/>
                  <a:uFillTx/>
                  <a:latin typeface="Arial"/>
                  <a:cs typeface="Arial"/>
                  <a:sym typeface="Arial"/>
                </a:rPr>
                <a:t>.</a:t>
              </a:r>
            </a:p>
          </p:txBody>
        </p:sp>
      </p:grpSp>
      <p:sp>
        <p:nvSpPr>
          <p:cNvPr id="20" name="TextBox 19">
            <a:extLst>
              <a:ext uri="{FF2B5EF4-FFF2-40B4-BE49-F238E27FC236}">
                <a16:creationId xmlns:a16="http://schemas.microsoft.com/office/drawing/2014/main" id="{A6363A72-49B6-475D-375F-804B68F45856}"/>
              </a:ext>
            </a:extLst>
          </p:cNvPr>
          <p:cNvSpPr txBox="1"/>
          <p:nvPr/>
        </p:nvSpPr>
        <p:spPr>
          <a:xfrm>
            <a:off x="4806881" y="1973986"/>
            <a:ext cx="1873224" cy="1200329"/>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600"/>
              </a:spcAft>
              <a:buClr>
                <a:srgbClr val="FFFFFF"/>
              </a:buClr>
              <a:buSzTx/>
              <a:buFont typeface="Arial"/>
              <a:buNone/>
              <a:tabLst/>
              <a:defRPr/>
            </a:pPr>
            <a:r>
              <a:rPr kumimoji="0" lang="en-GB" sz="1800" i="0" u="none" strike="noStrike" kern="0" cap="none" spc="0" normalizeH="0" baseline="0" noProof="0" dirty="0">
                <a:ln>
                  <a:noFill/>
                </a:ln>
                <a:solidFill>
                  <a:srgbClr val="2F2967"/>
                </a:solidFill>
                <a:effectLst/>
                <a:uLnTx/>
                <a:uFillTx/>
                <a:latin typeface="+mj-lt"/>
                <a:ea typeface="+mn-ea"/>
                <a:cs typeface="+mn-cs"/>
                <a:sym typeface="Arial"/>
              </a:rPr>
              <a:t>I wonder how many ways a 6-carriage train could split?</a:t>
            </a:r>
          </a:p>
        </p:txBody>
      </p:sp>
      <p:sp>
        <p:nvSpPr>
          <p:cNvPr id="22" name="TextBox 21">
            <a:extLst>
              <a:ext uri="{FF2B5EF4-FFF2-40B4-BE49-F238E27FC236}">
                <a16:creationId xmlns:a16="http://schemas.microsoft.com/office/drawing/2014/main" id="{8D7D9963-48B3-CD7E-83AE-880974DCDF68}"/>
              </a:ext>
            </a:extLst>
          </p:cNvPr>
          <p:cNvSpPr txBox="1"/>
          <p:nvPr/>
        </p:nvSpPr>
        <p:spPr>
          <a:xfrm>
            <a:off x="6641909" y="2419709"/>
            <a:ext cx="1873224" cy="646331"/>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600"/>
              </a:spcAft>
              <a:buClr>
                <a:srgbClr val="FFFFFF"/>
              </a:buClr>
              <a:buSzTx/>
              <a:buFont typeface="Arial"/>
              <a:buNone/>
              <a:tabLst/>
              <a:defRPr/>
            </a:pPr>
            <a:r>
              <a:rPr kumimoji="0" lang="en-GB" sz="1800" i="0" u="none" strike="noStrike" kern="0" cap="none" spc="0" normalizeH="0" baseline="0" noProof="0" dirty="0">
                <a:ln>
                  <a:noFill/>
                </a:ln>
                <a:solidFill>
                  <a:srgbClr val="2F2967"/>
                </a:solidFill>
                <a:effectLst/>
                <a:uLnTx/>
                <a:uFillTx/>
                <a:latin typeface="+mj-lt"/>
                <a:ea typeface="+mn-ea"/>
                <a:cs typeface="+mn-cs"/>
                <a:sym typeface="Arial"/>
              </a:rPr>
              <a:t>Let’s try and work it out…</a:t>
            </a:r>
          </a:p>
        </p:txBody>
      </p:sp>
    </p:spTree>
    <p:extLst>
      <p:ext uri="{BB962C8B-B14F-4D97-AF65-F5344CB8AC3E}">
        <p14:creationId xmlns:p14="http://schemas.microsoft.com/office/powerpoint/2010/main" val="10323732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additive="base">
                                        <p:cTn id="7" dur="500" fill="hold"/>
                                        <p:tgtEl>
                                          <p:spTgt spid="31"/>
                                        </p:tgtEl>
                                        <p:attrNameLst>
                                          <p:attrName>ppt_x</p:attrName>
                                        </p:attrNameLst>
                                      </p:cBhvr>
                                      <p:tavLst>
                                        <p:tav tm="0">
                                          <p:val>
                                            <p:strVal val="#ppt_x"/>
                                          </p:val>
                                        </p:tav>
                                        <p:tav tm="100000">
                                          <p:val>
                                            <p:strVal val="#ppt_x"/>
                                          </p:val>
                                        </p:tav>
                                      </p:tavLst>
                                    </p:anim>
                                    <p:anim calcmode="lin" valueType="num">
                                      <p:cBhvr additive="base">
                                        <p:cTn id="8" dur="500" fill="hold"/>
                                        <p:tgtEl>
                                          <p:spTgt spid="31"/>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2" presetClass="entr" presetSubtype="8" fill="hold" nodeType="afterEffect">
                                  <p:stCondLst>
                                    <p:cond delay="0"/>
                                  </p:stCondLst>
                                  <p:iterate type="lt">
                                    <p:tmPct val="10000"/>
                                  </p:iterate>
                                  <p:childTnLst>
                                    <p:set>
                                      <p:cBhvr>
                                        <p:cTn id="11" dur="1" fill="hold">
                                          <p:stCondLst>
                                            <p:cond delay="0"/>
                                          </p:stCondLst>
                                        </p:cTn>
                                        <p:tgtEl>
                                          <p:spTgt spid="20">
                                            <p:txEl>
                                              <p:pRg st="0" end="0"/>
                                            </p:txEl>
                                          </p:spTgt>
                                        </p:tgtEl>
                                        <p:attrNameLst>
                                          <p:attrName>style.visibility</p:attrName>
                                        </p:attrNameLst>
                                      </p:cBhvr>
                                      <p:to>
                                        <p:strVal val="visible"/>
                                      </p:to>
                                    </p:set>
                                    <p:animEffect transition="in" filter="wipe(left)">
                                      <p:cBhvr>
                                        <p:cTn id="12" dur="500"/>
                                        <p:tgtEl>
                                          <p:spTgt spid="20">
                                            <p:txEl>
                                              <p:pRg st="0" end="0"/>
                                            </p:txEl>
                                          </p:spTgt>
                                        </p:tgtEl>
                                      </p:cBhvr>
                                    </p:animEffect>
                                  </p:childTnLst>
                                </p:cTn>
                              </p:par>
                            </p:childTnLst>
                          </p:cTn>
                        </p:par>
                        <p:par>
                          <p:cTn id="13" fill="hold">
                            <p:stCondLst>
                              <p:cond delay="3200"/>
                            </p:stCondLst>
                            <p:childTnLst>
                              <p:par>
                                <p:cTn id="14" presetID="22" presetClass="entr" presetSubtype="8" fill="hold" nodeType="afterEffect">
                                  <p:stCondLst>
                                    <p:cond delay="0"/>
                                  </p:stCondLst>
                                  <p:iterate type="lt">
                                    <p:tmPct val="10000"/>
                                  </p:iterate>
                                  <p:childTnLst>
                                    <p:set>
                                      <p:cBhvr>
                                        <p:cTn id="15" dur="1" fill="hold">
                                          <p:stCondLst>
                                            <p:cond delay="0"/>
                                          </p:stCondLst>
                                        </p:cTn>
                                        <p:tgtEl>
                                          <p:spTgt spid="22">
                                            <p:txEl>
                                              <p:pRg st="0" end="0"/>
                                            </p:txEl>
                                          </p:spTgt>
                                        </p:tgtEl>
                                        <p:attrNameLst>
                                          <p:attrName>style.visibility</p:attrName>
                                        </p:attrNameLst>
                                      </p:cBhvr>
                                      <p:to>
                                        <p:strVal val="visible"/>
                                      </p:to>
                                    </p:set>
                                    <p:animEffect transition="in" filter="wipe(left)">
                                      <p:cBhvr>
                                        <p:cTn id="16" dur="500"/>
                                        <p:tgtEl>
                                          <p:spTgt spid="22">
                                            <p:txEl>
                                              <p:pRg st="0" end="0"/>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2" presetClass="entr" presetSubtype="8" fill="hold" nodeType="clickEffect">
                                  <p:stCondLst>
                                    <p:cond delay="0"/>
                                  </p:stCondLst>
                                  <p:childTnLst>
                                    <p:set>
                                      <p:cBhvr>
                                        <p:cTn id="20" dur="1" fill="hold">
                                          <p:stCondLst>
                                            <p:cond delay="0"/>
                                          </p:stCondLst>
                                        </p:cTn>
                                        <p:tgtEl>
                                          <p:spTgt spid="30"/>
                                        </p:tgtEl>
                                        <p:attrNameLst>
                                          <p:attrName>style.visibility</p:attrName>
                                        </p:attrNameLst>
                                      </p:cBhvr>
                                      <p:to>
                                        <p:strVal val="visible"/>
                                      </p:to>
                                    </p:set>
                                    <p:anim calcmode="lin" valueType="num">
                                      <p:cBhvr additive="base">
                                        <p:cTn id="21" dur="1000" fill="hold"/>
                                        <p:tgtEl>
                                          <p:spTgt spid="30"/>
                                        </p:tgtEl>
                                        <p:attrNameLst>
                                          <p:attrName>ppt_x</p:attrName>
                                        </p:attrNameLst>
                                      </p:cBhvr>
                                      <p:tavLst>
                                        <p:tav tm="0">
                                          <p:val>
                                            <p:strVal val="0-#ppt_w/2"/>
                                          </p:val>
                                        </p:tav>
                                        <p:tav tm="100000">
                                          <p:val>
                                            <p:strVal val="#ppt_x"/>
                                          </p:val>
                                        </p:tav>
                                      </p:tavLst>
                                    </p:anim>
                                    <p:anim calcmode="lin" valueType="num">
                                      <p:cBhvr additive="base">
                                        <p:cTn id="22" dur="1000" fill="hold"/>
                                        <p:tgtEl>
                                          <p:spTgt spid="3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5BB98E"/>
        </a:solidFill>
        <a:effectLst/>
      </p:bgPr>
    </p:bg>
    <p:spTree>
      <p:nvGrpSpPr>
        <p:cNvPr id="1" name="Shape 54"/>
        <p:cNvGrpSpPr/>
        <p:nvPr/>
      </p:nvGrpSpPr>
      <p:grpSpPr>
        <a:xfrm>
          <a:off x="0" y="0"/>
          <a:ext cx="0" cy="0"/>
          <a:chOff x="0" y="0"/>
          <a:chExt cx="0" cy="0"/>
        </a:xfrm>
      </p:grpSpPr>
      <p:sp>
        <p:nvSpPr>
          <p:cNvPr id="6" name="Rectangle: Rounded Corners 5">
            <a:extLst>
              <a:ext uri="{FF2B5EF4-FFF2-40B4-BE49-F238E27FC236}">
                <a16:creationId xmlns:a16="http://schemas.microsoft.com/office/drawing/2014/main" id="{55DE5789-D5EE-9908-082A-A309989FF235}"/>
              </a:ext>
            </a:extLst>
          </p:cNvPr>
          <p:cNvSpPr/>
          <p:nvPr/>
        </p:nvSpPr>
        <p:spPr>
          <a:xfrm>
            <a:off x="318977" y="335369"/>
            <a:ext cx="8496411" cy="693548"/>
          </a:xfrm>
          <a:prstGeom prst="roundRect">
            <a:avLst/>
          </a:prstGeom>
          <a:solidFill>
            <a:srgbClr val="F9DC4B"/>
          </a:solidFill>
          <a:ln w="28575">
            <a:solidFill>
              <a:srgbClr val="2C2B64"/>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GB" sz="4000" b="1" i="0" u="none" strike="noStrike" kern="0" cap="none" spc="0" normalizeH="0" baseline="0" noProof="0" dirty="0">
                <a:ln>
                  <a:noFill/>
                </a:ln>
                <a:solidFill>
                  <a:srgbClr val="2F2967"/>
                </a:solidFill>
                <a:effectLst/>
                <a:uLnTx/>
                <a:uFillTx/>
                <a:latin typeface="Arial"/>
                <a:ea typeface="+mn-ea"/>
                <a:cs typeface="+mn-cs"/>
                <a:sym typeface="Arial"/>
              </a:rPr>
              <a:t>How might the train split? </a:t>
            </a:r>
            <a:endParaRPr kumimoji="0" lang="en-GB" sz="3600" b="0" i="0" u="none" strike="noStrike" kern="0" cap="none" spc="0" normalizeH="0" baseline="0" noProof="0" dirty="0">
              <a:ln>
                <a:noFill/>
              </a:ln>
              <a:solidFill>
                <a:srgbClr val="2F2967"/>
              </a:solidFill>
              <a:effectLst/>
              <a:uLnTx/>
              <a:uFillTx/>
              <a:latin typeface="Arial"/>
              <a:ea typeface="+mn-ea"/>
              <a:cs typeface="+mn-cs"/>
              <a:sym typeface="Arial"/>
            </a:endParaRPr>
          </a:p>
        </p:txBody>
      </p:sp>
      <p:sp>
        <p:nvSpPr>
          <p:cNvPr id="9" name="Rectangle: Rounded Corners 8">
            <a:extLst>
              <a:ext uri="{FF2B5EF4-FFF2-40B4-BE49-F238E27FC236}">
                <a16:creationId xmlns:a16="http://schemas.microsoft.com/office/drawing/2014/main" id="{7BFFBAB6-0C6C-1574-543D-EA36E17F9046}"/>
              </a:ext>
            </a:extLst>
          </p:cNvPr>
          <p:cNvSpPr/>
          <p:nvPr/>
        </p:nvSpPr>
        <p:spPr>
          <a:xfrm>
            <a:off x="355205" y="4113806"/>
            <a:ext cx="8479770" cy="1676936"/>
          </a:xfrm>
          <a:prstGeom prst="roundRect">
            <a:avLst>
              <a:gd name="adj" fmla="val 10150"/>
            </a:avLst>
          </a:prstGeom>
          <a:solidFill>
            <a:srgbClr val="2F2967"/>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GB" sz="2400" b="1" i="0" u="none" strike="noStrike" kern="0" cap="none" spc="0" normalizeH="0" baseline="0" noProof="0" dirty="0">
                <a:ln>
                  <a:noFill/>
                </a:ln>
                <a:solidFill>
                  <a:srgbClr val="FFFFFF"/>
                </a:solidFill>
                <a:effectLst/>
                <a:uLnTx/>
                <a:uFillTx/>
                <a:latin typeface="Arial"/>
                <a:sym typeface="Arial"/>
              </a:rPr>
              <a:t>TASK: </a:t>
            </a:r>
            <a:r>
              <a:rPr lang="en-GB" sz="2400" dirty="0">
                <a:solidFill>
                  <a:srgbClr val="FFFFFF"/>
                </a:solidFill>
                <a:latin typeface="Arial"/>
              </a:rPr>
              <a:t>In your pairs, using the multilink, find all the ways of splitting your six-carriage train. Record your ideas in your book. You can use colour or record it as mathematical symbols e.g. 1 + 5 = 6.</a:t>
            </a:r>
            <a:endParaRPr kumimoji="0" lang="en-GB" sz="2400" b="0" i="1" u="none" strike="noStrike" kern="0" cap="none" spc="0" normalizeH="0" baseline="0" noProof="0" dirty="0">
              <a:ln>
                <a:noFill/>
              </a:ln>
              <a:solidFill>
                <a:srgbClr val="FF0000"/>
              </a:solidFill>
              <a:effectLst/>
              <a:uLnTx/>
              <a:uFillTx/>
              <a:latin typeface="Arial"/>
              <a:sym typeface="Arial"/>
            </a:endParaRPr>
          </a:p>
        </p:txBody>
      </p:sp>
      <p:sp>
        <p:nvSpPr>
          <p:cNvPr id="3" name="Rectangle: Rounded Corners 2">
            <a:extLst>
              <a:ext uri="{FF2B5EF4-FFF2-40B4-BE49-F238E27FC236}">
                <a16:creationId xmlns:a16="http://schemas.microsoft.com/office/drawing/2014/main" id="{1BEC0484-62D6-C8EB-702B-EF4B4F24197F}"/>
              </a:ext>
            </a:extLst>
          </p:cNvPr>
          <p:cNvSpPr/>
          <p:nvPr/>
        </p:nvSpPr>
        <p:spPr>
          <a:xfrm>
            <a:off x="335618" y="1875279"/>
            <a:ext cx="8496411" cy="1676937"/>
          </a:xfrm>
          <a:prstGeom prst="roundRect">
            <a:avLst>
              <a:gd name="adj" fmla="val 12961"/>
            </a:avLst>
          </a:prstGeom>
          <a:solidFill>
            <a:schemeClr val="bg1"/>
          </a:solidFill>
          <a:ln w="28575">
            <a:solidFill>
              <a:srgbClr val="2C2B64"/>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600"/>
              </a:spcAft>
              <a:buClr>
                <a:srgbClr val="000000"/>
              </a:buClr>
              <a:buSzTx/>
              <a:buFont typeface="Arial"/>
              <a:buNone/>
              <a:tabLst/>
              <a:defRPr/>
            </a:pPr>
            <a:r>
              <a:rPr kumimoji="0" lang="en-GB" sz="2400" b="0" i="0" u="none" strike="noStrike" kern="0" cap="none" spc="0" normalizeH="0" baseline="0" noProof="0" dirty="0">
                <a:ln>
                  <a:noFill/>
                </a:ln>
                <a:solidFill>
                  <a:srgbClr val="2F2967"/>
                </a:solidFill>
                <a:effectLst/>
                <a:uLnTx/>
                <a:uFillTx/>
                <a:latin typeface="Arial"/>
                <a:sym typeface="Arial"/>
              </a:rPr>
              <a:t>Make a </a:t>
            </a:r>
            <a:r>
              <a:rPr lang="en-GB" sz="2400" b="1" dirty="0">
                <a:solidFill>
                  <a:srgbClr val="2F2967"/>
                </a:solidFill>
                <a:latin typeface="Arial"/>
              </a:rPr>
              <a:t>6-</a:t>
            </a:r>
            <a:r>
              <a:rPr kumimoji="0" lang="en-GB" sz="2400" b="1" i="0" u="none" strike="noStrike" kern="0" cap="none" spc="0" normalizeH="0" baseline="0" noProof="0" dirty="0">
                <a:ln>
                  <a:noFill/>
                </a:ln>
                <a:solidFill>
                  <a:srgbClr val="2F2967"/>
                </a:solidFill>
                <a:effectLst/>
                <a:uLnTx/>
                <a:uFillTx/>
                <a:latin typeface="Arial"/>
                <a:sym typeface="Arial"/>
              </a:rPr>
              <a:t>carriage</a:t>
            </a:r>
            <a:r>
              <a:rPr kumimoji="0" lang="en-GB" sz="2400" b="0" i="0" u="none" strike="noStrike" kern="0" cap="none" spc="0" normalizeH="0" baseline="0" noProof="0" dirty="0">
                <a:ln>
                  <a:noFill/>
                </a:ln>
                <a:solidFill>
                  <a:srgbClr val="2F2967"/>
                </a:solidFill>
                <a:effectLst/>
                <a:uLnTx/>
                <a:uFillTx/>
                <a:latin typeface="Arial"/>
                <a:sym typeface="Arial"/>
              </a:rPr>
              <a:t> train. The red and dark blue carriages </a:t>
            </a:r>
            <a:r>
              <a:rPr lang="en-GB" sz="2400" dirty="0">
                <a:solidFill>
                  <a:srgbClr val="2F2967"/>
                </a:solidFill>
                <a:latin typeface="Arial"/>
              </a:rPr>
              <a:t>are</a:t>
            </a:r>
            <a:r>
              <a:rPr kumimoji="0" lang="en-GB" sz="2400" b="0" i="0" u="none" strike="noStrike" kern="0" cap="none" spc="0" normalizeH="0" baseline="0" noProof="0" dirty="0">
                <a:ln>
                  <a:noFill/>
                </a:ln>
                <a:solidFill>
                  <a:srgbClr val="2F2967"/>
                </a:solidFill>
                <a:effectLst/>
                <a:uLnTx/>
                <a:uFillTx/>
                <a:latin typeface="Arial"/>
                <a:sym typeface="Arial"/>
              </a:rPr>
              <a:t> now the locomotive carriages. How many different ways are there to split the train so it can go in two different directions?</a:t>
            </a:r>
          </a:p>
        </p:txBody>
      </p:sp>
      <p:pic>
        <p:nvPicPr>
          <p:cNvPr id="4" name="Picture 3" descr="A picture containing text, clipart&#10;&#10;Description automatically generated">
            <a:extLst>
              <a:ext uri="{FF2B5EF4-FFF2-40B4-BE49-F238E27FC236}">
                <a16:creationId xmlns:a16="http://schemas.microsoft.com/office/drawing/2014/main" id="{56DA12EC-9907-C539-2E0D-C173657668B6}"/>
              </a:ext>
            </a:extLst>
          </p:cNvPr>
          <p:cNvPicPr>
            <a:picLocks noChangeAspect="1"/>
          </p:cNvPicPr>
          <p:nvPr/>
        </p:nvPicPr>
        <p:blipFill>
          <a:blip r:embed="rId3"/>
          <a:stretch>
            <a:fillRect/>
          </a:stretch>
        </p:blipFill>
        <p:spPr>
          <a:xfrm>
            <a:off x="7379493" y="6211704"/>
            <a:ext cx="1685649" cy="568417"/>
          </a:xfrm>
          <a:prstGeom prst="rect">
            <a:avLst/>
          </a:prstGeom>
        </p:spPr>
      </p:pic>
      <p:pic>
        <p:nvPicPr>
          <p:cNvPr id="5" name="Picture 4">
            <a:extLst>
              <a:ext uri="{FF2B5EF4-FFF2-40B4-BE49-F238E27FC236}">
                <a16:creationId xmlns:a16="http://schemas.microsoft.com/office/drawing/2014/main" id="{CDEDB6EF-738A-4530-14D5-D2CF640B2E66}"/>
              </a:ext>
            </a:extLst>
          </p:cNvPr>
          <p:cNvPicPr>
            <a:picLocks noChangeAspect="1"/>
          </p:cNvPicPr>
          <p:nvPr/>
        </p:nvPicPr>
        <p:blipFill>
          <a:blip r:embed="rId4"/>
          <a:stretch>
            <a:fillRect/>
          </a:stretch>
        </p:blipFill>
        <p:spPr>
          <a:xfrm>
            <a:off x="318977" y="1178089"/>
            <a:ext cx="8496411" cy="548019"/>
          </a:xfrm>
          <a:prstGeom prst="rect">
            <a:avLst/>
          </a:prstGeom>
        </p:spPr>
      </p:pic>
      <p:grpSp>
        <p:nvGrpSpPr>
          <p:cNvPr id="7" name="Group 6">
            <a:extLst>
              <a:ext uri="{FF2B5EF4-FFF2-40B4-BE49-F238E27FC236}">
                <a16:creationId xmlns:a16="http://schemas.microsoft.com/office/drawing/2014/main" id="{6F232DA7-447E-3C34-841A-B0DD5A6F87C0}"/>
              </a:ext>
            </a:extLst>
          </p:cNvPr>
          <p:cNvGrpSpPr/>
          <p:nvPr/>
        </p:nvGrpSpPr>
        <p:grpSpPr>
          <a:xfrm>
            <a:off x="2874356" y="3275337"/>
            <a:ext cx="4760054" cy="723396"/>
            <a:chOff x="351359" y="4065427"/>
            <a:chExt cx="2522684" cy="383378"/>
          </a:xfrm>
        </p:grpSpPr>
        <p:pic>
          <p:nvPicPr>
            <p:cNvPr id="8" name="Picture 7" descr="A green square with blue border&#10;&#10;Description automatically generated">
              <a:extLst>
                <a:ext uri="{FF2B5EF4-FFF2-40B4-BE49-F238E27FC236}">
                  <a16:creationId xmlns:a16="http://schemas.microsoft.com/office/drawing/2014/main" id="{BC1C3FAC-C957-EF53-5E8C-8C3EF3D51F63}"/>
                </a:ext>
              </a:extLst>
            </p:cNvPr>
            <p:cNvPicPr>
              <a:picLocks noChangeAspect="1"/>
            </p:cNvPicPr>
            <p:nvPr/>
          </p:nvPicPr>
          <p:blipFill>
            <a:blip r:embed="rId5"/>
            <a:stretch>
              <a:fillRect/>
            </a:stretch>
          </p:blipFill>
          <p:spPr>
            <a:xfrm>
              <a:off x="1636537" y="4065431"/>
              <a:ext cx="383373" cy="383373"/>
            </a:xfrm>
            <a:prstGeom prst="rect">
              <a:avLst/>
            </a:prstGeom>
            <a:ln>
              <a:solidFill>
                <a:srgbClr val="2C2B64"/>
              </a:solidFill>
            </a:ln>
          </p:spPr>
        </p:pic>
        <p:pic>
          <p:nvPicPr>
            <p:cNvPr id="12" name="Picture 11" descr="A blue square with black border&#10;&#10;Description automatically generated">
              <a:extLst>
                <a:ext uri="{FF2B5EF4-FFF2-40B4-BE49-F238E27FC236}">
                  <a16:creationId xmlns:a16="http://schemas.microsoft.com/office/drawing/2014/main" id="{AF49C4EF-9612-D8EB-6C07-8339118118DF}"/>
                </a:ext>
              </a:extLst>
            </p:cNvPr>
            <p:cNvPicPr>
              <a:picLocks noChangeAspect="1"/>
            </p:cNvPicPr>
            <p:nvPr/>
          </p:nvPicPr>
          <p:blipFill>
            <a:blip r:embed="rId6"/>
            <a:stretch>
              <a:fillRect/>
            </a:stretch>
          </p:blipFill>
          <p:spPr>
            <a:xfrm>
              <a:off x="2063351" y="4065428"/>
              <a:ext cx="383373" cy="383373"/>
            </a:xfrm>
            <a:prstGeom prst="rect">
              <a:avLst/>
            </a:prstGeom>
            <a:ln>
              <a:solidFill>
                <a:srgbClr val="2C2B64"/>
              </a:solidFill>
            </a:ln>
          </p:spPr>
        </p:pic>
        <p:pic>
          <p:nvPicPr>
            <p:cNvPr id="14" name="Picture 13" descr="A yellow square with blue border&#10;&#10;Description automatically generated">
              <a:extLst>
                <a:ext uri="{FF2B5EF4-FFF2-40B4-BE49-F238E27FC236}">
                  <a16:creationId xmlns:a16="http://schemas.microsoft.com/office/drawing/2014/main" id="{6BD70403-7D17-68FA-A10B-8455AFA79136}"/>
                </a:ext>
              </a:extLst>
            </p:cNvPr>
            <p:cNvPicPr>
              <a:picLocks noChangeAspect="1"/>
            </p:cNvPicPr>
            <p:nvPr/>
          </p:nvPicPr>
          <p:blipFill>
            <a:blip r:embed="rId7"/>
            <a:stretch>
              <a:fillRect/>
            </a:stretch>
          </p:blipFill>
          <p:spPr>
            <a:xfrm>
              <a:off x="1209723" y="4065432"/>
              <a:ext cx="383373" cy="383373"/>
            </a:xfrm>
            <a:prstGeom prst="rect">
              <a:avLst/>
            </a:prstGeom>
            <a:ln>
              <a:solidFill>
                <a:srgbClr val="2C2B64"/>
              </a:solidFill>
            </a:ln>
          </p:spPr>
        </p:pic>
        <p:pic>
          <p:nvPicPr>
            <p:cNvPr id="15" name="Picture 14" descr="A blue square with black border&#10;&#10;Description automatically generated">
              <a:extLst>
                <a:ext uri="{FF2B5EF4-FFF2-40B4-BE49-F238E27FC236}">
                  <a16:creationId xmlns:a16="http://schemas.microsoft.com/office/drawing/2014/main" id="{F76D5F42-0E7F-30BC-9E1F-6B67DF27DC9B}"/>
                </a:ext>
              </a:extLst>
            </p:cNvPr>
            <p:cNvPicPr>
              <a:picLocks noChangeAspect="1"/>
            </p:cNvPicPr>
            <p:nvPr/>
          </p:nvPicPr>
          <p:blipFill>
            <a:blip r:embed="rId8"/>
            <a:stretch>
              <a:fillRect/>
            </a:stretch>
          </p:blipFill>
          <p:spPr>
            <a:xfrm>
              <a:off x="2490670" y="4065427"/>
              <a:ext cx="383373" cy="383373"/>
            </a:xfrm>
            <a:prstGeom prst="rect">
              <a:avLst/>
            </a:prstGeom>
            <a:ln>
              <a:solidFill>
                <a:srgbClr val="2C2B64"/>
              </a:solidFill>
            </a:ln>
          </p:spPr>
        </p:pic>
        <p:pic>
          <p:nvPicPr>
            <p:cNvPr id="16" name="Picture 15" descr="A red square with blue border&#10;&#10;Description automatically generated">
              <a:extLst>
                <a:ext uri="{FF2B5EF4-FFF2-40B4-BE49-F238E27FC236}">
                  <a16:creationId xmlns:a16="http://schemas.microsoft.com/office/drawing/2014/main" id="{0DED2246-B8C9-6466-37CE-EC9E60C50786}"/>
                </a:ext>
              </a:extLst>
            </p:cNvPr>
            <p:cNvPicPr>
              <a:picLocks noChangeAspect="1"/>
            </p:cNvPicPr>
            <p:nvPr/>
          </p:nvPicPr>
          <p:blipFill>
            <a:blip r:embed="rId9"/>
            <a:stretch>
              <a:fillRect/>
            </a:stretch>
          </p:blipFill>
          <p:spPr>
            <a:xfrm>
              <a:off x="351359" y="4065432"/>
              <a:ext cx="383373" cy="383373"/>
            </a:xfrm>
            <a:prstGeom prst="rect">
              <a:avLst/>
            </a:prstGeom>
            <a:ln>
              <a:solidFill>
                <a:srgbClr val="2C2B64"/>
              </a:solidFill>
            </a:ln>
          </p:spPr>
        </p:pic>
        <p:pic>
          <p:nvPicPr>
            <p:cNvPr id="17" name="Picture 16" descr="A orange square with blue border&#10;&#10;Description automatically generated">
              <a:extLst>
                <a:ext uri="{FF2B5EF4-FFF2-40B4-BE49-F238E27FC236}">
                  <a16:creationId xmlns:a16="http://schemas.microsoft.com/office/drawing/2014/main" id="{0A68148B-D4B6-5E1F-3128-310D88090000}"/>
                </a:ext>
              </a:extLst>
            </p:cNvPr>
            <p:cNvPicPr>
              <a:picLocks noChangeAspect="1"/>
            </p:cNvPicPr>
            <p:nvPr/>
          </p:nvPicPr>
          <p:blipFill>
            <a:blip r:embed="rId10"/>
            <a:stretch>
              <a:fillRect/>
            </a:stretch>
          </p:blipFill>
          <p:spPr>
            <a:xfrm>
              <a:off x="780541" y="4065432"/>
              <a:ext cx="383373" cy="383373"/>
            </a:xfrm>
            <a:prstGeom prst="rect">
              <a:avLst/>
            </a:prstGeom>
            <a:ln>
              <a:solidFill>
                <a:srgbClr val="2C2B64"/>
              </a:solidFill>
            </a:ln>
          </p:spPr>
        </p:pic>
      </p:grpSp>
      <p:pic>
        <p:nvPicPr>
          <p:cNvPr id="26" name="Picture 25">
            <a:extLst>
              <a:ext uri="{FF2B5EF4-FFF2-40B4-BE49-F238E27FC236}">
                <a16:creationId xmlns:a16="http://schemas.microsoft.com/office/drawing/2014/main" id="{A0E36A58-674A-4CB6-A77C-2D9EEE1F74A9}"/>
              </a:ext>
            </a:extLst>
          </p:cNvPr>
          <p:cNvPicPr>
            <a:picLocks noChangeAspect="1"/>
          </p:cNvPicPr>
          <p:nvPr/>
        </p:nvPicPr>
        <p:blipFill rotWithShape="1">
          <a:blip r:embed="rId11"/>
          <a:srcRect b="1610"/>
          <a:stretch/>
        </p:blipFill>
        <p:spPr>
          <a:xfrm>
            <a:off x="3562579" y="5352156"/>
            <a:ext cx="3816914" cy="1505843"/>
          </a:xfrm>
          <a:prstGeom prst="rect">
            <a:avLst/>
          </a:prstGeom>
        </p:spPr>
      </p:pic>
    </p:spTree>
    <p:extLst>
      <p:ext uri="{BB962C8B-B14F-4D97-AF65-F5344CB8AC3E}">
        <p14:creationId xmlns:p14="http://schemas.microsoft.com/office/powerpoint/2010/main" val="4108092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10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additive="base">
                                        <p:cTn id="12" dur="500" fill="hold"/>
                                        <p:tgtEl>
                                          <p:spTgt spid="9"/>
                                        </p:tgtEl>
                                        <p:attrNameLst>
                                          <p:attrName>ppt_x</p:attrName>
                                        </p:attrNameLst>
                                      </p:cBhvr>
                                      <p:tavLst>
                                        <p:tav tm="0">
                                          <p:val>
                                            <p:strVal val="#ppt_x"/>
                                          </p:val>
                                        </p:tav>
                                        <p:tav tm="100000">
                                          <p:val>
                                            <p:strVal val="#ppt_x"/>
                                          </p:val>
                                        </p:tav>
                                      </p:tavLst>
                                    </p:anim>
                                    <p:anim calcmode="lin" valueType="num">
                                      <p:cBhvr additive="base">
                                        <p:cTn id="13"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nodeType="clickEffect">
                                  <p:stCondLst>
                                    <p:cond delay="0"/>
                                  </p:stCondLst>
                                  <p:childTnLst>
                                    <p:set>
                                      <p:cBhvr>
                                        <p:cTn id="17" dur="1" fill="hold">
                                          <p:stCondLst>
                                            <p:cond delay="0"/>
                                          </p:stCondLst>
                                        </p:cTn>
                                        <p:tgtEl>
                                          <p:spTgt spid="26"/>
                                        </p:tgtEl>
                                        <p:attrNameLst>
                                          <p:attrName>style.visibility</p:attrName>
                                        </p:attrNameLst>
                                      </p:cBhvr>
                                      <p:to>
                                        <p:strVal val="visible"/>
                                      </p:to>
                                    </p:set>
                                    <p:anim calcmode="lin" valueType="num">
                                      <p:cBhvr additive="base">
                                        <p:cTn id="18" dur="500" fill="hold"/>
                                        <p:tgtEl>
                                          <p:spTgt spid="26"/>
                                        </p:tgtEl>
                                        <p:attrNameLst>
                                          <p:attrName>ppt_x</p:attrName>
                                        </p:attrNameLst>
                                      </p:cBhvr>
                                      <p:tavLst>
                                        <p:tav tm="0">
                                          <p:val>
                                            <p:strVal val="#ppt_x"/>
                                          </p:val>
                                        </p:tav>
                                        <p:tav tm="100000">
                                          <p:val>
                                            <p:strVal val="#ppt_x"/>
                                          </p:val>
                                        </p:tav>
                                      </p:tavLst>
                                    </p:anim>
                                    <p:anim calcmode="lin" valueType="num">
                                      <p:cBhvr additive="base">
                                        <p:cTn id="19" dur="500" fill="hold"/>
                                        <p:tgtEl>
                                          <p:spTgt spid="2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5BB98E"/>
        </a:solidFill>
        <a:effectLst/>
      </p:bgPr>
    </p:bg>
    <p:spTree>
      <p:nvGrpSpPr>
        <p:cNvPr id="1" name="Shape 54"/>
        <p:cNvGrpSpPr/>
        <p:nvPr/>
      </p:nvGrpSpPr>
      <p:grpSpPr>
        <a:xfrm>
          <a:off x="0" y="0"/>
          <a:ext cx="0" cy="0"/>
          <a:chOff x="0" y="0"/>
          <a:chExt cx="0" cy="0"/>
        </a:xfrm>
      </p:grpSpPr>
      <p:sp>
        <p:nvSpPr>
          <p:cNvPr id="6" name="Rectangle: Rounded Corners 5">
            <a:extLst>
              <a:ext uri="{FF2B5EF4-FFF2-40B4-BE49-F238E27FC236}">
                <a16:creationId xmlns:a16="http://schemas.microsoft.com/office/drawing/2014/main" id="{55DE5789-D5EE-9908-082A-A309989FF235}"/>
              </a:ext>
            </a:extLst>
          </p:cNvPr>
          <p:cNvSpPr/>
          <p:nvPr/>
        </p:nvSpPr>
        <p:spPr>
          <a:xfrm>
            <a:off x="318977" y="335369"/>
            <a:ext cx="8496411" cy="693548"/>
          </a:xfrm>
          <a:prstGeom prst="roundRect">
            <a:avLst/>
          </a:prstGeom>
          <a:solidFill>
            <a:srgbClr val="F9DC4B"/>
          </a:solidFill>
          <a:ln w="28575">
            <a:solidFill>
              <a:srgbClr val="2C2B64"/>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GB" sz="3200" b="1" i="0" u="none" strike="noStrike" kern="0" cap="none" spc="0" normalizeH="0" baseline="0" noProof="0" dirty="0">
                <a:ln>
                  <a:noFill/>
                </a:ln>
                <a:solidFill>
                  <a:srgbClr val="2F2967"/>
                </a:solidFill>
                <a:effectLst/>
                <a:uLnTx/>
                <a:uFillTx/>
                <a:latin typeface="Arial"/>
                <a:ea typeface="+mn-ea"/>
                <a:cs typeface="+mn-cs"/>
                <a:sym typeface="Arial"/>
              </a:rPr>
              <a:t>How many ways to split a 6-carriage train? </a:t>
            </a:r>
          </a:p>
        </p:txBody>
      </p:sp>
      <p:pic>
        <p:nvPicPr>
          <p:cNvPr id="4" name="Picture 3" descr="A picture containing text, clipart&#10;&#10;Description automatically generated">
            <a:extLst>
              <a:ext uri="{FF2B5EF4-FFF2-40B4-BE49-F238E27FC236}">
                <a16:creationId xmlns:a16="http://schemas.microsoft.com/office/drawing/2014/main" id="{56DA12EC-9907-C539-2E0D-C173657668B6}"/>
              </a:ext>
            </a:extLst>
          </p:cNvPr>
          <p:cNvPicPr>
            <a:picLocks noChangeAspect="1"/>
          </p:cNvPicPr>
          <p:nvPr/>
        </p:nvPicPr>
        <p:blipFill>
          <a:blip r:embed="rId3"/>
          <a:stretch>
            <a:fillRect/>
          </a:stretch>
        </p:blipFill>
        <p:spPr>
          <a:xfrm>
            <a:off x="7379493" y="6211704"/>
            <a:ext cx="1685649" cy="568417"/>
          </a:xfrm>
          <a:prstGeom prst="rect">
            <a:avLst/>
          </a:prstGeom>
        </p:spPr>
      </p:pic>
      <p:pic>
        <p:nvPicPr>
          <p:cNvPr id="5" name="Picture 4">
            <a:extLst>
              <a:ext uri="{FF2B5EF4-FFF2-40B4-BE49-F238E27FC236}">
                <a16:creationId xmlns:a16="http://schemas.microsoft.com/office/drawing/2014/main" id="{CDEDB6EF-738A-4530-14D5-D2CF640B2E66}"/>
              </a:ext>
            </a:extLst>
          </p:cNvPr>
          <p:cNvPicPr>
            <a:picLocks noChangeAspect="1"/>
          </p:cNvPicPr>
          <p:nvPr/>
        </p:nvPicPr>
        <p:blipFill>
          <a:blip r:embed="rId4"/>
          <a:stretch>
            <a:fillRect/>
          </a:stretch>
        </p:blipFill>
        <p:spPr>
          <a:xfrm>
            <a:off x="318977" y="1178089"/>
            <a:ext cx="8496411" cy="548019"/>
          </a:xfrm>
          <a:prstGeom prst="rect">
            <a:avLst/>
          </a:prstGeom>
        </p:spPr>
      </p:pic>
      <p:grpSp>
        <p:nvGrpSpPr>
          <p:cNvPr id="57" name="Group 56">
            <a:extLst>
              <a:ext uri="{FF2B5EF4-FFF2-40B4-BE49-F238E27FC236}">
                <a16:creationId xmlns:a16="http://schemas.microsoft.com/office/drawing/2014/main" id="{CF26B2C3-2D34-745F-E261-870FB5B62528}"/>
              </a:ext>
            </a:extLst>
          </p:cNvPr>
          <p:cNvGrpSpPr/>
          <p:nvPr/>
        </p:nvGrpSpPr>
        <p:grpSpPr>
          <a:xfrm>
            <a:off x="328612" y="2974210"/>
            <a:ext cx="3375967" cy="383382"/>
            <a:chOff x="381021" y="2974225"/>
            <a:chExt cx="3375967" cy="383382"/>
          </a:xfrm>
        </p:grpSpPr>
        <p:pic>
          <p:nvPicPr>
            <p:cNvPr id="10" name="Picture 9" descr="A green square with blue border&#10;&#10;Description automatically generated">
              <a:extLst>
                <a:ext uri="{FF2B5EF4-FFF2-40B4-BE49-F238E27FC236}">
                  <a16:creationId xmlns:a16="http://schemas.microsoft.com/office/drawing/2014/main" id="{DF223EAF-BF5B-62F0-1A29-9A8392F52B1F}"/>
                </a:ext>
              </a:extLst>
            </p:cNvPr>
            <p:cNvPicPr>
              <a:picLocks noChangeAspect="1"/>
            </p:cNvPicPr>
            <p:nvPr/>
          </p:nvPicPr>
          <p:blipFill>
            <a:blip r:embed="rId5"/>
            <a:stretch>
              <a:fillRect/>
            </a:stretch>
          </p:blipFill>
          <p:spPr>
            <a:xfrm>
              <a:off x="2519482" y="2974229"/>
              <a:ext cx="383373" cy="383373"/>
            </a:xfrm>
            <a:prstGeom prst="rect">
              <a:avLst/>
            </a:prstGeom>
            <a:ln>
              <a:solidFill>
                <a:srgbClr val="2C2B64"/>
              </a:solidFill>
            </a:ln>
          </p:spPr>
        </p:pic>
        <p:pic>
          <p:nvPicPr>
            <p:cNvPr id="11" name="Picture 10" descr="A blue square with black border&#10;&#10;Description automatically generated">
              <a:extLst>
                <a:ext uri="{FF2B5EF4-FFF2-40B4-BE49-F238E27FC236}">
                  <a16:creationId xmlns:a16="http://schemas.microsoft.com/office/drawing/2014/main" id="{FAADBAC5-2298-4F45-792D-28B0C1FF6EE4}"/>
                </a:ext>
              </a:extLst>
            </p:cNvPr>
            <p:cNvPicPr>
              <a:picLocks noChangeAspect="1"/>
            </p:cNvPicPr>
            <p:nvPr/>
          </p:nvPicPr>
          <p:blipFill>
            <a:blip r:embed="rId6"/>
            <a:stretch>
              <a:fillRect/>
            </a:stretch>
          </p:blipFill>
          <p:spPr>
            <a:xfrm>
              <a:off x="2946296" y="2974226"/>
              <a:ext cx="383373" cy="383373"/>
            </a:xfrm>
            <a:prstGeom prst="rect">
              <a:avLst/>
            </a:prstGeom>
            <a:ln>
              <a:solidFill>
                <a:srgbClr val="2C2B64"/>
              </a:solidFill>
            </a:ln>
          </p:spPr>
        </p:pic>
        <p:pic>
          <p:nvPicPr>
            <p:cNvPr id="18" name="Picture 17" descr="A yellow square with blue border&#10;&#10;Description automatically generated">
              <a:extLst>
                <a:ext uri="{FF2B5EF4-FFF2-40B4-BE49-F238E27FC236}">
                  <a16:creationId xmlns:a16="http://schemas.microsoft.com/office/drawing/2014/main" id="{9DB61825-3CB0-EE92-DE34-DBB70AA5ED4A}"/>
                </a:ext>
              </a:extLst>
            </p:cNvPr>
            <p:cNvPicPr>
              <a:picLocks noChangeAspect="1"/>
            </p:cNvPicPr>
            <p:nvPr/>
          </p:nvPicPr>
          <p:blipFill>
            <a:blip r:embed="rId7"/>
            <a:stretch>
              <a:fillRect/>
            </a:stretch>
          </p:blipFill>
          <p:spPr>
            <a:xfrm>
              <a:off x="1239385" y="2974234"/>
              <a:ext cx="383373" cy="383373"/>
            </a:xfrm>
            <a:prstGeom prst="rect">
              <a:avLst/>
            </a:prstGeom>
            <a:ln>
              <a:solidFill>
                <a:srgbClr val="2C2B64"/>
              </a:solidFill>
            </a:ln>
          </p:spPr>
        </p:pic>
        <p:pic>
          <p:nvPicPr>
            <p:cNvPr id="19" name="Picture 18" descr="A blue square with black border&#10;&#10;Description automatically generated">
              <a:extLst>
                <a:ext uri="{FF2B5EF4-FFF2-40B4-BE49-F238E27FC236}">
                  <a16:creationId xmlns:a16="http://schemas.microsoft.com/office/drawing/2014/main" id="{3679A271-D893-A1F6-8C3A-5F8BE422AB7F}"/>
                </a:ext>
              </a:extLst>
            </p:cNvPr>
            <p:cNvPicPr>
              <a:picLocks noChangeAspect="1"/>
            </p:cNvPicPr>
            <p:nvPr/>
          </p:nvPicPr>
          <p:blipFill>
            <a:blip r:embed="rId8"/>
            <a:stretch>
              <a:fillRect/>
            </a:stretch>
          </p:blipFill>
          <p:spPr>
            <a:xfrm>
              <a:off x="3373615" y="2974225"/>
              <a:ext cx="383373" cy="383373"/>
            </a:xfrm>
            <a:prstGeom prst="rect">
              <a:avLst/>
            </a:prstGeom>
            <a:ln>
              <a:solidFill>
                <a:srgbClr val="2C2B64"/>
              </a:solidFill>
            </a:ln>
          </p:spPr>
        </p:pic>
        <p:pic>
          <p:nvPicPr>
            <p:cNvPr id="20" name="Picture 19" descr="A red square with blue border&#10;&#10;Description automatically generated">
              <a:extLst>
                <a:ext uri="{FF2B5EF4-FFF2-40B4-BE49-F238E27FC236}">
                  <a16:creationId xmlns:a16="http://schemas.microsoft.com/office/drawing/2014/main" id="{69524640-FB17-15CA-05DD-6AFAD5DA022C}"/>
                </a:ext>
              </a:extLst>
            </p:cNvPr>
            <p:cNvPicPr>
              <a:picLocks noChangeAspect="1"/>
            </p:cNvPicPr>
            <p:nvPr/>
          </p:nvPicPr>
          <p:blipFill>
            <a:blip r:embed="rId9"/>
            <a:stretch>
              <a:fillRect/>
            </a:stretch>
          </p:blipFill>
          <p:spPr>
            <a:xfrm>
              <a:off x="381021" y="2974234"/>
              <a:ext cx="383373" cy="383373"/>
            </a:xfrm>
            <a:prstGeom prst="rect">
              <a:avLst/>
            </a:prstGeom>
            <a:ln>
              <a:solidFill>
                <a:srgbClr val="2C2B64"/>
              </a:solidFill>
            </a:ln>
          </p:spPr>
        </p:pic>
        <p:pic>
          <p:nvPicPr>
            <p:cNvPr id="21" name="Picture 20" descr="A orange square with blue border&#10;&#10;Description automatically generated">
              <a:extLst>
                <a:ext uri="{FF2B5EF4-FFF2-40B4-BE49-F238E27FC236}">
                  <a16:creationId xmlns:a16="http://schemas.microsoft.com/office/drawing/2014/main" id="{E9224A5B-8BDB-BC9E-8FA8-060B6A5AA607}"/>
                </a:ext>
              </a:extLst>
            </p:cNvPr>
            <p:cNvPicPr>
              <a:picLocks noChangeAspect="1"/>
            </p:cNvPicPr>
            <p:nvPr/>
          </p:nvPicPr>
          <p:blipFill>
            <a:blip r:embed="rId10"/>
            <a:stretch>
              <a:fillRect/>
            </a:stretch>
          </p:blipFill>
          <p:spPr>
            <a:xfrm>
              <a:off x="810203" y="2974234"/>
              <a:ext cx="383373" cy="383373"/>
            </a:xfrm>
            <a:prstGeom prst="rect">
              <a:avLst/>
            </a:prstGeom>
            <a:ln>
              <a:solidFill>
                <a:srgbClr val="2C2B64"/>
              </a:solidFill>
            </a:ln>
          </p:spPr>
        </p:pic>
      </p:grpSp>
      <p:grpSp>
        <p:nvGrpSpPr>
          <p:cNvPr id="55" name="Group 54">
            <a:extLst>
              <a:ext uri="{FF2B5EF4-FFF2-40B4-BE49-F238E27FC236}">
                <a16:creationId xmlns:a16="http://schemas.microsoft.com/office/drawing/2014/main" id="{26C78189-1DA1-F698-1354-28022A48CE00}"/>
              </a:ext>
            </a:extLst>
          </p:cNvPr>
          <p:cNvGrpSpPr/>
          <p:nvPr/>
        </p:nvGrpSpPr>
        <p:grpSpPr>
          <a:xfrm>
            <a:off x="328612" y="2001478"/>
            <a:ext cx="3378680" cy="383383"/>
            <a:chOff x="381021" y="2001493"/>
            <a:chExt cx="3378680" cy="383383"/>
          </a:xfrm>
        </p:grpSpPr>
        <p:pic>
          <p:nvPicPr>
            <p:cNvPr id="23" name="Picture 22" descr="A green square with blue border&#10;&#10;Description automatically generated">
              <a:extLst>
                <a:ext uri="{FF2B5EF4-FFF2-40B4-BE49-F238E27FC236}">
                  <a16:creationId xmlns:a16="http://schemas.microsoft.com/office/drawing/2014/main" id="{68E0DF75-14C9-9752-ED84-C0C3A26409CB}"/>
                </a:ext>
              </a:extLst>
            </p:cNvPr>
            <p:cNvPicPr>
              <a:picLocks noChangeAspect="1"/>
            </p:cNvPicPr>
            <p:nvPr/>
          </p:nvPicPr>
          <p:blipFill>
            <a:blip r:embed="rId5"/>
            <a:stretch>
              <a:fillRect/>
            </a:stretch>
          </p:blipFill>
          <p:spPr>
            <a:xfrm>
              <a:off x="2522195" y="2001497"/>
              <a:ext cx="383373" cy="383373"/>
            </a:xfrm>
            <a:prstGeom prst="rect">
              <a:avLst/>
            </a:prstGeom>
            <a:ln>
              <a:solidFill>
                <a:srgbClr val="2C2B64"/>
              </a:solidFill>
            </a:ln>
          </p:spPr>
        </p:pic>
        <p:pic>
          <p:nvPicPr>
            <p:cNvPr id="24" name="Picture 23" descr="A blue square with black border&#10;&#10;Description automatically generated">
              <a:extLst>
                <a:ext uri="{FF2B5EF4-FFF2-40B4-BE49-F238E27FC236}">
                  <a16:creationId xmlns:a16="http://schemas.microsoft.com/office/drawing/2014/main" id="{8805E40F-AEC3-0E62-44EC-501DF9417D07}"/>
                </a:ext>
              </a:extLst>
            </p:cNvPr>
            <p:cNvPicPr>
              <a:picLocks noChangeAspect="1"/>
            </p:cNvPicPr>
            <p:nvPr/>
          </p:nvPicPr>
          <p:blipFill>
            <a:blip r:embed="rId6"/>
            <a:stretch>
              <a:fillRect/>
            </a:stretch>
          </p:blipFill>
          <p:spPr>
            <a:xfrm>
              <a:off x="2949009" y="2001494"/>
              <a:ext cx="383373" cy="383373"/>
            </a:xfrm>
            <a:prstGeom prst="rect">
              <a:avLst/>
            </a:prstGeom>
            <a:ln>
              <a:solidFill>
                <a:srgbClr val="2C2B64"/>
              </a:solidFill>
            </a:ln>
          </p:spPr>
        </p:pic>
        <p:pic>
          <p:nvPicPr>
            <p:cNvPr id="27" name="Picture 26" descr="A yellow square with blue border&#10;&#10;Description automatically generated">
              <a:extLst>
                <a:ext uri="{FF2B5EF4-FFF2-40B4-BE49-F238E27FC236}">
                  <a16:creationId xmlns:a16="http://schemas.microsoft.com/office/drawing/2014/main" id="{F5DCC51F-F089-9E7E-43D9-867270E0AC75}"/>
                </a:ext>
              </a:extLst>
            </p:cNvPr>
            <p:cNvPicPr>
              <a:picLocks noChangeAspect="1"/>
            </p:cNvPicPr>
            <p:nvPr/>
          </p:nvPicPr>
          <p:blipFill>
            <a:blip r:embed="rId7"/>
            <a:stretch>
              <a:fillRect/>
            </a:stretch>
          </p:blipFill>
          <p:spPr>
            <a:xfrm>
              <a:off x="2095381" y="2001498"/>
              <a:ext cx="383373" cy="383373"/>
            </a:xfrm>
            <a:prstGeom prst="rect">
              <a:avLst/>
            </a:prstGeom>
            <a:ln>
              <a:solidFill>
                <a:srgbClr val="2C2B64"/>
              </a:solidFill>
            </a:ln>
          </p:spPr>
        </p:pic>
        <p:pic>
          <p:nvPicPr>
            <p:cNvPr id="28" name="Picture 27" descr="A blue square with black border&#10;&#10;Description automatically generated">
              <a:extLst>
                <a:ext uri="{FF2B5EF4-FFF2-40B4-BE49-F238E27FC236}">
                  <a16:creationId xmlns:a16="http://schemas.microsoft.com/office/drawing/2014/main" id="{587C6A48-F625-9D9C-FB73-6AEF814F5EE4}"/>
                </a:ext>
              </a:extLst>
            </p:cNvPr>
            <p:cNvPicPr>
              <a:picLocks noChangeAspect="1"/>
            </p:cNvPicPr>
            <p:nvPr/>
          </p:nvPicPr>
          <p:blipFill>
            <a:blip r:embed="rId8"/>
            <a:stretch>
              <a:fillRect/>
            </a:stretch>
          </p:blipFill>
          <p:spPr>
            <a:xfrm>
              <a:off x="3376328" y="2001493"/>
              <a:ext cx="383373" cy="383373"/>
            </a:xfrm>
            <a:prstGeom prst="rect">
              <a:avLst/>
            </a:prstGeom>
            <a:ln>
              <a:solidFill>
                <a:srgbClr val="2C2B64"/>
              </a:solidFill>
            </a:ln>
          </p:spPr>
        </p:pic>
        <p:pic>
          <p:nvPicPr>
            <p:cNvPr id="29" name="Picture 28" descr="A red square with blue border&#10;&#10;Description automatically generated">
              <a:extLst>
                <a:ext uri="{FF2B5EF4-FFF2-40B4-BE49-F238E27FC236}">
                  <a16:creationId xmlns:a16="http://schemas.microsoft.com/office/drawing/2014/main" id="{72C02F63-9D73-5E2D-DDA4-43D064E269B5}"/>
                </a:ext>
              </a:extLst>
            </p:cNvPr>
            <p:cNvPicPr>
              <a:picLocks noChangeAspect="1"/>
            </p:cNvPicPr>
            <p:nvPr/>
          </p:nvPicPr>
          <p:blipFill>
            <a:blip r:embed="rId9"/>
            <a:stretch>
              <a:fillRect/>
            </a:stretch>
          </p:blipFill>
          <p:spPr>
            <a:xfrm>
              <a:off x="381021" y="2001503"/>
              <a:ext cx="383373" cy="383373"/>
            </a:xfrm>
            <a:prstGeom prst="rect">
              <a:avLst/>
            </a:prstGeom>
            <a:ln>
              <a:solidFill>
                <a:srgbClr val="2C2B64"/>
              </a:solidFill>
            </a:ln>
          </p:spPr>
        </p:pic>
        <p:pic>
          <p:nvPicPr>
            <p:cNvPr id="30" name="Picture 29" descr="A orange square with blue border&#10;&#10;Description automatically generated">
              <a:extLst>
                <a:ext uri="{FF2B5EF4-FFF2-40B4-BE49-F238E27FC236}">
                  <a16:creationId xmlns:a16="http://schemas.microsoft.com/office/drawing/2014/main" id="{952C4706-CFF1-8355-EB75-E1506B59BE92}"/>
                </a:ext>
              </a:extLst>
            </p:cNvPr>
            <p:cNvPicPr>
              <a:picLocks noChangeAspect="1"/>
            </p:cNvPicPr>
            <p:nvPr/>
          </p:nvPicPr>
          <p:blipFill>
            <a:blip r:embed="rId10"/>
            <a:stretch>
              <a:fillRect/>
            </a:stretch>
          </p:blipFill>
          <p:spPr>
            <a:xfrm>
              <a:off x="1666199" y="2001498"/>
              <a:ext cx="383373" cy="383373"/>
            </a:xfrm>
            <a:prstGeom prst="rect">
              <a:avLst/>
            </a:prstGeom>
            <a:ln>
              <a:solidFill>
                <a:srgbClr val="2C2B64"/>
              </a:solidFill>
            </a:ln>
          </p:spPr>
        </p:pic>
      </p:grpSp>
      <p:grpSp>
        <p:nvGrpSpPr>
          <p:cNvPr id="56" name="Group 55">
            <a:extLst>
              <a:ext uri="{FF2B5EF4-FFF2-40B4-BE49-F238E27FC236}">
                <a16:creationId xmlns:a16="http://schemas.microsoft.com/office/drawing/2014/main" id="{B1581F9C-5EBE-12F3-4B7D-3BE1D830C0A7}"/>
              </a:ext>
            </a:extLst>
          </p:cNvPr>
          <p:cNvGrpSpPr/>
          <p:nvPr/>
        </p:nvGrpSpPr>
        <p:grpSpPr>
          <a:xfrm>
            <a:off x="328612" y="2473702"/>
            <a:ext cx="3376817" cy="395049"/>
            <a:chOff x="381021" y="2473717"/>
            <a:chExt cx="3376817" cy="395049"/>
          </a:xfrm>
        </p:grpSpPr>
        <p:pic>
          <p:nvPicPr>
            <p:cNvPr id="32" name="Picture 31" descr="A green square with blue border&#10;&#10;Description automatically generated">
              <a:extLst>
                <a:ext uri="{FF2B5EF4-FFF2-40B4-BE49-F238E27FC236}">
                  <a16:creationId xmlns:a16="http://schemas.microsoft.com/office/drawing/2014/main" id="{CED972E5-7D89-BBAA-CBB0-3BF852161636}"/>
                </a:ext>
              </a:extLst>
            </p:cNvPr>
            <p:cNvPicPr>
              <a:picLocks noChangeAspect="1"/>
            </p:cNvPicPr>
            <p:nvPr/>
          </p:nvPicPr>
          <p:blipFill>
            <a:blip r:embed="rId5"/>
            <a:stretch>
              <a:fillRect/>
            </a:stretch>
          </p:blipFill>
          <p:spPr>
            <a:xfrm>
              <a:off x="2520332" y="2485392"/>
              <a:ext cx="383373" cy="383373"/>
            </a:xfrm>
            <a:prstGeom prst="rect">
              <a:avLst/>
            </a:prstGeom>
            <a:ln>
              <a:solidFill>
                <a:srgbClr val="2C2B64"/>
              </a:solidFill>
            </a:ln>
          </p:spPr>
        </p:pic>
        <p:pic>
          <p:nvPicPr>
            <p:cNvPr id="33" name="Picture 32" descr="A blue square with black border&#10;&#10;Description automatically generated">
              <a:extLst>
                <a:ext uri="{FF2B5EF4-FFF2-40B4-BE49-F238E27FC236}">
                  <a16:creationId xmlns:a16="http://schemas.microsoft.com/office/drawing/2014/main" id="{9B0AD038-1C1F-CC0A-859F-C0777091C067}"/>
                </a:ext>
              </a:extLst>
            </p:cNvPr>
            <p:cNvPicPr>
              <a:picLocks noChangeAspect="1"/>
            </p:cNvPicPr>
            <p:nvPr/>
          </p:nvPicPr>
          <p:blipFill>
            <a:blip r:embed="rId6"/>
            <a:stretch>
              <a:fillRect/>
            </a:stretch>
          </p:blipFill>
          <p:spPr>
            <a:xfrm>
              <a:off x="2947146" y="2485389"/>
              <a:ext cx="383373" cy="383373"/>
            </a:xfrm>
            <a:prstGeom prst="rect">
              <a:avLst/>
            </a:prstGeom>
            <a:ln>
              <a:solidFill>
                <a:srgbClr val="2C2B64"/>
              </a:solidFill>
            </a:ln>
          </p:spPr>
        </p:pic>
        <p:pic>
          <p:nvPicPr>
            <p:cNvPr id="35" name="Picture 34" descr="A yellow square with blue border&#10;&#10;Description automatically generated">
              <a:extLst>
                <a:ext uri="{FF2B5EF4-FFF2-40B4-BE49-F238E27FC236}">
                  <a16:creationId xmlns:a16="http://schemas.microsoft.com/office/drawing/2014/main" id="{1A5B8C74-803E-5F84-BE01-9E9757FA92BF}"/>
                </a:ext>
              </a:extLst>
            </p:cNvPr>
            <p:cNvPicPr>
              <a:picLocks noChangeAspect="1"/>
            </p:cNvPicPr>
            <p:nvPr/>
          </p:nvPicPr>
          <p:blipFill>
            <a:blip r:embed="rId7"/>
            <a:stretch>
              <a:fillRect/>
            </a:stretch>
          </p:blipFill>
          <p:spPr>
            <a:xfrm>
              <a:off x="2093518" y="2485393"/>
              <a:ext cx="383373" cy="383373"/>
            </a:xfrm>
            <a:prstGeom prst="rect">
              <a:avLst/>
            </a:prstGeom>
            <a:ln>
              <a:solidFill>
                <a:srgbClr val="2C2B64"/>
              </a:solidFill>
            </a:ln>
          </p:spPr>
        </p:pic>
        <p:pic>
          <p:nvPicPr>
            <p:cNvPr id="36" name="Picture 35" descr="A blue square with black border&#10;&#10;Description automatically generated">
              <a:extLst>
                <a:ext uri="{FF2B5EF4-FFF2-40B4-BE49-F238E27FC236}">
                  <a16:creationId xmlns:a16="http://schemas.microsoft.com/office/drawing/2014/main" id="{244C3E5B-9CBF-529E-75DE-3A0A01A3DFA7}"/>
                </a:ext>
              </a:extLst>
            </p:cNvPr>
            <p:cNvPicPr>
              <a:picLocks noChangeAspect="1"/>
            </p:cNvPicPr>
            <p:nvPr/>
          </p:nvPicPr>
          <p:blipFill>
            <a:blip r:embed="rId8"/>
            <a:stretch>
              <a:fillRect/>
            </a:stretch>
          </p:blipFill>
          <p:spPr>
            <a:xfrm>
              <a:off x="3374465" y="2485388"/>
              <a:ext cx="383373" cy="383373"/>
            </a:xfrm>
            <a:prstGeom prst="rect">
              <a:avLst/>
            </a:prstGeom>
            <a:ln>
              <a:solidFill>
                <a:srgbClr val="2C2B64"/>
              </a:solidFill>
            </a:ln>
          </p:spPr>
        </p:pic>
        <p:pic>
          <p:nvPicPr>
            <p:cNvPr id="37" name="Picture 36" descr="A red square with blue border&#10;&#10;Description automatically generated">
              <a:extLst>
                <a:ext uri="{FF2B5EF4-FFF2-40B4-BE49-F238E27FC236}">
                  <a16:creationId xmlns:a16="http://schemas.microsoft.com/office/drawing/2014/main" id="{030E451A-87A3-4523-1D64-42569026C3E1}"/>
                </a:ext>
              </a:extLst>
            </p:cNvPr>
            <p:cNvPicPr>
              <a:picLocks noChangeAspect="1"/>
            </p:cNvPicPr>
            <p:nvPr/>
          </p:nvPicPr>
          <p:blipFill>
            <a:blip r:embed="rId9"/>
            <a:stretch>
              <a:fillRect/>
            </a:stretch>
          </p:blipFill>
          <p:spPr>
            <a:xfrm>
              <a:off x="381021" y="2473717"/>
              <a:ext cx="383373" cy="383373"/>
            </a:xfrm>
            <a:prstGeom prst="rect">
              <a:avLst/>
            </a:prstGeom>
            <a:ln>
              <a:solidFill>
                <a:srgbClr val="2C2B64"/>
              </a:solidFill>
            </a:ln>
          </p:spPr>
        </p:pic>
        <p:pic>
          <p:nvPicPr>
            <p:cNvPr id="38" name="Picture 37" descr="A orange square with blue border&#10;&#10;Description automatically generated">
              <a:extLst>
                <a:ext uri="{FF2B5EF4-FFF2-40B4-BE49-F238E27FC236}">
                  <a16:creationId xmlns:a16="http://schemas.microsoft.com/office/drawing/2014/main" id="{DDD241D6-5D39-3712-7604-4A1AE2AA9386}"/>
                </a:ext>
              </a:extLst>
            </p:cNvPr>
            <p:cNvPicPr>
              <a:picLocks noChangeAspect="1"/>
            </p:cNvPicPr>
            <p:nvPr/>
          </p:nvPicPr>
          <p:blipFill>
            <a:blip r:embed="rId10"/>
            <a:stretch>
              <a:fillRect/>
            </a:stretch>
          </p:blipFill>
          <p:spPr>
            <a:xfrm>
              <a:off x="810203" y="2473717"/>
              <a:ext cx="383373" cy="383373"/>
            </a:xfrm>
            <a:prstGeom prst="rect">
              <a:avLst/>
            </a:prstGeom>
            <a:ln>
              <a:solidFill>
                <a:srgbClr val="2C2B64"/>
              </a:solidFill>
            </a:ln>
          </p:spPr>
        </p:pic>
      </p:grpSp>
      <p:grpSp>
        <p:nvGrpSpPr>
          <p:cNvPr id="59" name="Group 58">
            <a:extLst>
              <a:ext uri="{FF2B5EF4-FFF2-40B4-BE49-F238E27FC236}">
                <a16:creationId xmlns:a16="http://schemas.microsoft.com/office/drawing/2014/main" id="{3EE4A388-B77A-F29A-9928-C9529B6682BA}"/>
              </a:ext>
            </a:extLst>
          </p:cNvPr>
          <p:cNvGrpSpPr/>
          <p:nvPr/>
        </p:nvGrpSpPr>
        <p:grpSpPr>
          <a:xfrm>
            <a:off x="325039" y="3975099"/>
            <a:ext cx="3376817" cy="383388"/>
            <a:chOff x="377448" y="3975114"/>
            <a:chExt cx="3376817" cy="383388"/>
          </a:xfrm>
        </p:grpSpPr>
        <p:pic>
          <p:nvPicPr>
            <p:cNvPr id="40" name="Picture 39" descr="A green square with blue border&#10;&#10;Description automatically generated">
              <a:extLst>
                <a:ext uri="{FF2B5EF4-FFF2-40B4-BE49-F238E27FC236}">
                  <a16:creationId xmlns:a16="http://schemas.microsoft.com/office/drawing/2014/main" id="{FDF73256-E976-1B02-216E-DB375369DA5B}"/>
                </a:ext>
              </a:extLst>
            </p:cNvPr>
            <p:cNvPicPr>
              <a:picLocks noChangeAspect="1"/>
            </p:cNvPicPr>
            <p:nvPr/>
          </p:nvPicPr>
          <p:blipFill>
            <a:blip r:embed="rId5"/>
            <a:stretch>
              <a:fillRect/>
            </a:stretch>
          </p:blipFill>
          <p:spPr>
            <a:xfrm>
              <a:off x="1662626" y="3975128"/>
              <a:ext cx="383373" cy="383373"/>
            </a:xfrm>
            <a:prstGeom prst="rect">
              <a:avLst/>
            </a:prstGeom>
            <a:ln>
              <a:solidFill>
                <a:srgbClr val="2C2B64"/>
              </a:solidFill>
            </a:ln>
          </p:spPr>
        </p:pic>
        <p:pic>
          <p:nvPicPr>
            <p:cNvPr id="41" name="Picture 40" descr="A blue square with black border&#10;&#10;Description automatically generated">
              <a:extLst>
                <a:ext uri="{FF2B5EF4-FFF2-40B4-BE49-F238E27FC236}">
                  <a16:creationId xmlns:a16="http://schemas.microsoft.com/office/drawing/2014/main" id="{F43457EB-1D36-950C-0621-8A80124F7608}"/>
                </a:ext>
              </a:extLst>
            </p:cNvPr>
            <p:cNvPicPr>
              <a:picLocks noChangeAspect="1"/>
            </p:cNvPicPr>
            <p:nvPr/>
          </p:nvPicPr>
          <p:blipFill>
            <a:blip r:embed="rId6"/>
            <a:stretch>
              <a:fillRect/>
            </a:stretch>
          </p:blipFill>
          <p:spPr>
            <a:xfrm>
              <a:off x="2089440" y="3975125"/>
              <a:ext cx="383373" cy="383373"/>
            </a:xfrm>
            <a:prstGeom prst="rect">
              <a:avLst/>
            </a:prstGeom>
            <a:ln>
              <a:solidFill>
                <a:srgbClr val="2C2B64"/>
              </a:solidFill>
            </a:ln>
          </p:spPr>
        </p:pic>
        <p:pic>
          <p:nvPicPr>
            <p:cNvPr id="43" name="Picture 42" descr="A yellow square with blue border&#10;&#10;Description automatically generated">
              <a:extLst>
                <a:ext uri="{FF2B5EF4-FFF2-40B4-BE49-F238E27FC236}">
                  <a16:creationId xmlns:a16="http://schemas.microsoft.com/office/drawing/2014/main" id="{884802E5-13DC-F4E1-970C-1E685F07FD4A}"/>
                </a:ext>
              </a:extLst>
            </p:cNvPr>
            <p:cNvPicPr>
              <a:picLocks noChangeAspect="1"/>
            </p:cNvPicPr>
            <p:nvPr/>
          </p:nvPicPr>
          <p:blipFill>
            <a:blip r:embed="rId7"/>
            <a:stretch>
              <a:fillRect/>
            </a:stretch>
          </p:blipFill>
          <p:spPr>
            <a:xfrm>
              <a:off x="1235812" y="3975129"/>
              <a:ext cx="383373" cy="383373"/>
            </a:xfrm>
            <a:prstGeom prst="rect">
              <a:avLst/>
            </a:prstGeom>
            <a:ln>
              <a:solidFill>
                <a:srgbClr val="2C2B64"/>
              </a:solidFill>
            </a:ln>
          </p:spPr>
        </p:pic>
        <p:pic>
          <p:nvPicPr>
            <p:cNvPr id="44" name="Picture 43" descr="A blue square with black border&#10;&#10;Description automatically generated">
              <a:extLst>
                <a:ext uri="{FF2B5EF4-FFF2-40B4-BE49-F238E27FC236}">
                  <a16:creationId xmlns:a16="http://schemas.microsoft.com/office/drawing/2014/main" id="{7A7A0DD3-996C-E557-5CA9-E9E54DAFA0CD}"/>
                </a:ext>
              </a:extLst>
            </p:cNvPr>
            <p:cNvPicPr>
              <a:picLocks noChangeAspect="1"/>
            </p:cNvPicPr>
            <p:nvPr/>
          </p:nvPicPr>
          <p:blipFill>
            <a:blip r:embed="rId8"/>
            <a:stretch>
              <a:fillRect/>
            </a:stretch>
          </p:blipFill>
          <p:spPr>
            <a:xfrm>
              <a:off x="3370892" y="3975114"/>
              <a:ext cx="383373" cy="383373"/>
            </a:xfrm>
            <a:prstGeom prst="rect">
              <a:avLst/>
            </a:prstGeom>
            <a:ln>
              <a:solidFill>
                <a:srgbClr val="2C2B64"/>
              </a:solidFill>
            </a:ln>
          </p:spPr>
        </p:pic>
        <p:pic>
          <p:nvPicPr>
            <p:cNvPr id="45" name="Picture 44" descr="A red square with blue border&#10;&#10;Description automatically generated">
              <a:extLst>
                <a:ext uri="{FF2B5EF4-FFF2-40B4-BE49-F238E27FC236}">
                  <a16:creationId xmlns:a16="http://schemas.microsoft.com/office/drawing/2014/main" id="{9B2407D7-20B3-6A23-D995-5A152A5DC8D1}"/>
                </a:ext>
              </a:extLst>
            </p:cNvPr>
            <p:cNvPicPr>
              <a:picLocks noChangeAspect="1"/>
            </p:cNvPicPr>
            <p:nvPr/>
          </p:nvPicPr>
          <p:blipFill>
            <a:blip r:embed="rId9"/>
            <a:stretch>
              <a:fillRect/>
            </a:stretch>
          </p:blipFill>
          <p:spPr>
            <a:xfrm>
              <a:off x="377448" y="3975129"/>
              <a:ext cx="383373" cy="383373"/>
            </a:xfrm>
            <a:prstGeom prst="rect">
              <a:avLst/>
            </a:prstGeom>
            <a:ln>
              <a:solidFill>
                <a:srgbClr val="2C2B64"/>
              </a:solidFill>
            </a:ln>
          </p:spPr>
        </p:pic>
        <p:pic>
          <p:nvPicPr>
            <p:cNvPr id="46" name="Picture 45" descr="A orange square with blue border&#10;&#10;Description automatically generated">
              <a:extLst>
                <a:ext uri="{FF2B5EF4-FFF2-40B4-BE49-F238E27FC236}">
                  <a16:creationId xmlns:a16="http://schemas.microsoft.com/office/drawing/2014/main" id="{958F4CFA-25D9-A45E-8C24-17A16D45E76A}"/>
                </a:ext>
              </a:extLst>
            </p:cNvPr>
            <p:cNvPicPr>
              <a:picLocks noChangeAspect="1"/>
            </p:cNvPicPr>
            <p:nvPr/>
          </p:nvPicPr>
          <p:blipFill>
            <a:blip r:embed="rId10"/>
            <a:stretch>
              <a:fillRect/>
            </a:stretch>
          </p:blipFill>
          <p:spPr>
            <a:xfrm>
              <a:off x="806630" y="3975129"/>
              <a:ext cx="383373" cy="383373"/>
            </a:xfrm>
            <a:prstGeom prst="rect">
              <a:avLst/>
            </a:prstGeom>
            <a:ln>
              <a:solidFill>
                <a:srgbClr val="2C2B64"/>
              </a:solidFill>
            </a:ln>
          </p:spPr>
        </p:pic>
      </p:grpSp>
      <p:grpSp>
        <p:nvGrpSpPr>
          <p:cNvPr id="58" name="Group 57">
            <a:extLst>
              <a:ext uri="{FF2B5EF4-FFF2-40B4-BE49-F238E27FC236}">
                <a16:creationId xmlns:a16="http://schemas.microsoft.com/office/drawing/2014/main" id="{4B484071-32A4-AF09-0CFE-31F3DF4028A2}"/>
              </a:ext>
            </a:extLst>
          </p:cNvPr>
          <p:cNvGrpSpPr/>
          <p:nvPr/>
        </p:nvGrpSpPr>
        <p:grpSpPr>
          <a:xfrm>
            <a:off x="328612" y="3474141"/>
            <a:ext cx="3383446" cy="383380"/>
            <a:chOff x="381021" y="3474156"/>
            <a:chExt cx="3383446" cy="383380"/>
          </a:xfrm>
        </p:grpSpPr>
        <p:pic>
          <p:nvPicPr>
            <p:cNvPr id="48" name="Picture 47" descr="A blue square with black border&#10;&#10;Description automatically generated">
              <a:extLst>
                <a:ext uri="{FF2B5EF4-FFF2-40B4-BE49-F238E27FC236}">
                  <a16:creationId xmlns:a16="http://schemas.microsoft.com/office/drawing/2014/main" id="{A75FBFDB-5C51-6676-F888-BF818C488DAB}"/>
                </a:ext>
              </a:extLst>
            </p:cNvPr>
            <p:cNvPicPr>
              <a:picLocks noChangeAspect="1"/>
            </p:cNvPicPr>
            <p:nvPr/>
          </p:nvPicPr>
          <p:blipFill>
            <a:blip r:embed="rId6"/>
            <a:stretch>
              <a:fillRect/>
            </a:stretch>
          </p:blipFill>
          <p:spPr>
            <a:xfrm>
              <a:off x="2953775" y="3474157"/>
              <a:ext cx="383373" cy="383373"/>
            </a:xfrm>
            <a:prstGeom prst="rect">
              <a:avLst/>
            </a:prstGeom>
            <a:ln>
              <a:solidFill>
                <a:srgbClr val="2C2B64"/>
              </a:solidFill>
            </a:ln>
          </p:spPr>
        </p:pic>
        <p:pic>
          <p:nvPicPr>
            <p:cNvPr id="50" name="Picture 49" descr="A blue square with black border&#10;&#10;Description automatically generated">
              <a:extLst>
                <a:ext uri="{FF2B5EF4-FFF2-40B4-BE49-F238E27FC236}">
                  <a16:creationId xmlns:a16="http://schemas.microsoft.com/office/drawing/2014/main" id="{EF51DD60-63CE-1435-EE5A-A9966E235854}"/>
                </a:ext>
              </a:extLst>
            </p:cNvPr>
            <p:cNvPicPr>
              <a:picLocks noChangeAspect="1"/>
            </p:cNvPicPr>
            <p:nvPr/>
          </p:nvPicPr>
          <p:blipFill>
            <a:blip r:embed="rId8"/>
            <a:stretch>
              <a:fillRect/>
            </a:stretch>
          </p:blipFill>
          <p:spPr>
            <a:xfrm>
              <a:off x="3381094" y="3474156"/>
              <a:ext cx="383373" cy="383373"/>
            </a:xfrm>
            <a:prstGeom prst="rect">
              <a:avLst/>
            </a:prstGeom>
            <a:ln>
              <a:solidFill>
                <a:srgbClr val="2C2B64"/>
              </a:solidFill>
            </a:ln>
          </p:spPr>
        </p:pic>
        <p:pic>
          <p:nvPicPr>
            <p:cNvPr id="51" name="Picture 50" descr="A green square with blue border&#10;&#10;Description automatically generated">
              <a:extLst>
                <a:ext uri="{FF2B5EF4-FFF2-40B4-BE49-F238E27FC236}">
                  <a16:creationId xmlns:a16="http://schemas.microsoft.com/office/drawing/2014/main" id="{2CACE21C-7770-F6A4-2378-28F9A1364A44}"/>
                </a:ext>
              </a:extLst>
            </p:cNvPr>
            <p:cNvPicPr>
              <a:picLocks noChangeAspect="1"/>
            </p:cNvPicPr>
            <p:nvPr/>
          </p:nvPicPr>
          <p:blipFill>
            <a:blip r:embed="rId5"/>
            <a:stretch>
              <a:fillRect/>
            </a:stretch>
          </p:blipFill>
          <p:spPr>
            <a:xfrm>
              <a:off x="1666199" y="3474162"/>
              <a:ext cx="383373" cy="383373"/>
            </a:xfrm>
            <a:prstGeom prst="rect">
              <a:avLst/>
            </a:prstGeom>
            <a:ln>
              <a:solidFill>
                <a:srgbClr val="2C2B64"/>
              </a:solidFill>
            </a:ln>
          </p:spPr>
        </p:pic>
        <p:pic>
          <p:nvPicPr>
            <p:cNvPr id="52" name="Picture 51" descr="A yellow square with blue border&#10;&#10;Description automatically generated">
              <a:extLst>
                <a:ext uri="{FF2B5EF4-FFF2-40B4-BE49-F238E27FC236}">
                  <a16:creationId xmlns:a16="http://schemas.microsoft.com/office/drawing/2014/main" id="{74EB7BDF-DC87-FCC5-641D-9252757F0AE5}"/>
                </a:ext>
              </a:extLst>
            </p:cNvPr>
            <p:cNvPicPr>
              <a:picLocks noChangeAspect="1"/>
            </p:cNvPicPr>
            <p:nvPr/>
          </p:nvPicPr>
          <p:blipFill>
            <a:blip r:embed="rId7"/>
            <a:stretch>
              <a:fillRect/>
            </a:stretch>
          </p:blipFill>
          <p:spPr>
            <a:xfrm>
              <a:off x="1239385" y="3474163"/>
              <a:ext cx="383373" cy="383373"/>
            </a:xfrm>
            <a:prstGeom prst="rect">
              <a:avLst/>
            </a:prstGeom>
            <a:ln>
              <a:solidFill>
                <a:srgbClr val="2C2B64"/>
              </a:solidFill>
            </a:ln>
          </p:spPr>
        </p:pic>
        <p:pic>
          <p:nvPicPr>
            <p:cNvPr id="53" name="Picture 52" descr="A red square with blue border&#10;&#10;Description automatically generated">
              <a:extLst>
                <a:ext uri="{FF2B5EF4-FFF2-40B4-BE49-F238E27FC236}">
                  <a16:creationId xmlns:a16="http://schemas.microsoft.com/office/drawing/2014/main" id="{895349FD-193A-6C6C-C940-0316CF02F7AD}"/>
                </a:ext>
              </a:extLst>
            </p:cNvPr>
            <p:cNvPicPr>
              <a:picLocks noChangeAspect="1"/>
            </p:cNvPicPr>
            <p:nvPr/>
          </p:nvPicPr>
          <p:blipFill>
            <a:blip r:embed="rId9"/>
            <a:stretch>
              <a:fillRect/>
            </a:stretch>
          </p:blipFill>
          <p:spPr>
            <a:xfrm>
              <a:off x="381021" y="3474163"/>
              <a:ext cx="383373" cy="383373"/>
            </a:xfrm>
            <a:prstGeom prst="rect">
              <a:avLst/>
            </a:prstGeom>
            <a:ln>
              <a:solidFill>
                <a:srgbClr val="2C2B64"/>
              </a:solidFill>
            </a:ln>
          </p:spPr>
        </p:pic>
        <p:pic>
          <p:nvPicPr>
            <p:cNvPr id="54" name="Picture 53" descr="A orange square with blue border&#10;&#10;Description automatically generated">
              <a:extLst>
                <a:ext uri="{FF2B5EF4-FFF2-40B4-BE49-F238E27FC236}">
                  <a16:creationId xmlns:a16="http://schemas.microsoft.com/office/drawing/2014/main" id="{C41E2844-0990-A339-4AE9-B570CBCD1F7E}"/>
                </a:ext>
              </a:extLst>
            </p:cNvPr>
            <p:cNvPicPr>
              <a:picLocks noChangeAspect="1"/>
            </p:cNvPicPr>
            <p:nvPr/>
          </p:nvPicPr>
          <p:blipFill>
            <a:blip r:embed="rId10"/>
            <a:stretch>
              <a:fillRect/>
            </a:stretch>
          </p:blipFill>
          <p:spPr>
            <a:xfrm>
              <a:off x="810203" y="3474163"/>
              <a:ext cx="383373" cy="383373"/>
            </a:xfrm>
            <a:prstGeom prst="rect">
              <a:avLst/>
            </a:prstGeom>
            <a:ln>
              <a:solidFill>
                <a:srgbClr val="2C2B64"/>
              </a:solidFill>
            </a:ln>
          </p:spPr>
        </p:pic>
      </p:grpSp>
      <p:sp>
        <p:nvSpPr>
          <p:cNvPr id="60" name="Rectangle: Rounded Corners 59">
            <a:extLst>
              <a:ext uri="{FF2B5EF4-FFF2-40B4-BE49-F238E27FC236}">
                <a16:creationId xmlns:a16="http://schemas.microsoft.com/office/drawing/2014/main" id="{F58C069D-91E6-33FF-5278-F7468E82C290}"/>
              </a:ext>
            </a:extLst>
          </p:cNvPr>
          <p:cNvSpPr/>
          <p:nvPr/>
        </p:nvSpPr>
        <p:spPr>
          <a:xfrm>
            <a:off x="3923818" y="2003382"/>
            <a:ext cx="4891570" cy="1087547"/>
          </a:xfrm>
          <a:prstGeom prst="roundRect">
            <a:avLst>
              <a:gd name="adj" fmla="val 12940"/>
            </a:avLst>
          </a:prstGeom>
          <a:solidFill>
            <a:schemeClr val="bg1"/>
          </a:solidFill>
          <a:ln w="28575">
            <a:solidFill>
              <a:srgbClr val="2C2B64"/>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L="0" marR="0" lvl="0" indent="0" algn="l" defTabSz="914400" rtl="0" eaLnBrk="1" fontAlgn="auto" latinLnBrk="0" hangingPunct="1">
              <a:lnSpc>
                <a:spcPct val="100000"/>
              </a:lnSpc>
              <a:spcBef>
                <a:spcPts val="0"/>
              </a:spcBef>
              <a:spcAft>
                <a:spcPts val="600"/>
              </a:spcAft>
              <a:buClr>
                <a:srgbClr val="000000"/>
              </a:buClr>
              <a:buSzTx/>
              <a:buFont typeface="Arial"/>
              <a:buNone/>
              <a:tabLst/>
              <a:defRPr/>
            </a:pPr>
            <a:r>
              <a:rPr kumimoji="0" lang="en-GB" sz="2000" b="0" i="0" u="none" strike="noStrike" kern="0" cap="none" spc="0" normalizeH="0" baseline="0" noProof="0" dirty="0">
                <a:ln>
                  <a:noFill/>
                </a:ln>
                <a:solidFill>
                  <a:srgbClr val="2F2967"/>
                </a:solidFill>
                <a:effectLst/>
                <a:uLnTx/>
                <a:uFillTx/>
                <a:latin typeface="Arial"/>
                <a:ea typeface="+mn-ea"/>
                <a:cs typeface="+mn-cs"/>
                <a:sym typeface="Arial"/>
              </a:rPr>
              <a:t>So… There are </a:t>
            </a:r>
            <a:r>
              <a:rPr kumimoji="0" lang="en-GB" sz="2000" b="1" i="0" u="none" strike="noStrike" kern="0" cap="none" spc="0" normalizeH="0" baseline="0" noProof="0" dirty="0">
                <a:ln>
                  <a:noFill/>
                </a:ln>
                <a:solidFill>
                  <a:srgbClr val="2F2967"/>
                </a:solidFill>
                <a:effectLst/>
                <a:uLnTx/>
                <a:uFillTx/>
                <a:latin typeface="Arial"/>
                <a:ea typeface="+mn-ea"/>
                <a:cs typeface="+mn-cs"/>
                <a:sym typeface="Arial"/>
              </a:rPr>
              <a:t>5</a:t>
            </a:r>
            <a:r>
              <a:rPr kumimoji="0" lang="en-GB" sz="2000" b="0" i="0" u="none" strike="noStrike" kern="0" cap="none" spc="0" normalizeH="0" baseline="0" noProof="0" dirty="0">
                <a:ln>
                  <a:noFill/>
                </a:ln>
                <a:solidFill>
                  <a:srgbClr val="2F2967"/>
                </a:solidFill>
                <a:effectLst/>
                <a:uLnTx/>
                <a:uFillTx/>
                <a:latin typeface="Arial"/>
                <a:ea typeface="+mn-ea"/>
                <a:cs typeface="+mn-cs"/>
                <a:sym typeface="Arial"/>
              </a:rPr>
              <a:t> ways to split a </a:t>
            </a:r>
            <a:r>
              <a:rPr kumimoji="0" lang="en-GB" sz="2000" b="1" i="0" u="none" strike="noStrike" kern="0" cap="none" spc="0" normalizeH="0" baseline="0" noProof="0" dirty="0">
                <a:ln>
                  <a:noFill/>
                </a:ln>
                <a:solidFill>
                  <a:srgbClr val="2F2967"/>
                </a:solidFill>
                <a:effectLst/>
                <a:uLnTx/>
                <a:uFillTx/>
                <a:latin typeface="Arial"/>
                <a:ea typeface="+mn-ea"/>
                <a:cs typeface="+mn-cs"/>
                <a:sym typeface="Arial"/>
              </a:rPr>
              <a:t>6-carriage</a:t>
            </a:r>
            <a:r>
              <a:rPr kumimoji="0" lang="en-GB" sz="2000" b="0" i="0" u="none" strike="noStrike" kern="0" cap="none" spc="0" normalizeH="0" baseline="0" noProof="0" dirty="0">
                <a:ln>
                  <a:noFill/>
                </a:ln>
                <a:solidFill>
                  <a:srgbClr val="2F2967"/>
                </a:solidFill>
                <a:effectLst/>
                <a:uLnTx/>
                <a:uFillTx/>
                <a:latin typeface="Arial"/>
                <a:ea typeface="+mn-ea"/>
                <a:cs typeface="+mn-cs"/>
                <a:sym typeface="Arial"/>
              </a:rPr>
              <a:t> train and there were </a:t>
            </a:r>
            <a:r>
              <a:rPr kumimoji="0" lang="en-GB" sz="2000" b="1" i="0" u="none" strike="noStrike" kern="0" cap="none" spc="0" normalizeH="0" baseline="0" noProof="0" dirty="0">
                <a:ln>
                  <a:noFill/>
                </a:ln>
                <a:solidFill>
                  <a:srgbClr val="2F2967"/>
                </a:solidFill>
                <a:effectLst/>
                <a:uLnTx/>
                <a:uFillTx/>
                <a:latin typeface="Arial"/>
                <a:ea typeface="+mn-ea"/>
                <a:cs typeface="+mn-cs"/>
                <a:sym typeface="Arial"/>
              </a:rPr>
              <a:t>6</a:t>
            </a:r>
            <a:r>
              <a:rPr kumimoji="0" lang="en-GB" sz="2000" b="0" i="0" u="none" strike="noStrike" kern="0" cap="none" spc="0" normalizeH="0" baseline="0" noProof="0" dirty="0">
                <a:ln>
                  <a:noFill/>
                </a:ln>
                <a:solidFill>
                  <a:srgbClr val="2F2967"/>
                </a:solidFill>
                <a:effectLst/>
                <a:uLnTx/>
                <a:uFillTx/>
                <a:latin typeface="Arial"/>
                <a:ea typeface="+mn-ea"/>
                <a:cs typeface="+mn-cs"/>
                <a:sym typeface="Arial"/>
              </a:rPr>
              <a:t> ways to split a </a:t>
            </a:r>
            <a:r>
              <a:rPr kumimoji="0" lang="en-GB" sz="2000" b="1" i="0" u="none" strike="noStrike" kern="0" cap="none" spc="0" normalizeH="0" baseline="0" noProof="0" dirty="0">
                <a:ln>
                  <a:noFill/>
                </a:ln>
                <a:solidFill>
                  <a:srgbClr val="2F2967"/>
                </a:solidFill>
                <a:effectLst/>
                <a:uLnTx/>
                <a:uFillTx/>
                <a:latin typeface="Arial"/>
                <a:ea typeface="+mn-ea"/>
                <a:cs typeface="+mn-cs"/>
                <a:sym typeface="Arial"/>
              </a:rPr>
              <a:t>7-carriage</a:t>
            </a:r>
            <a:r>
              <a:rPr kumimoji="0" lang="en-GB" sz="2000" b="0" i="0" u="none" strike="noStrike" kern="0" cap="none" spc="0" normalizeH="0" baseline="0" noProof="0" dirty="0">
                <a:ln>
                  <a:noFill/>
                </a:ln>
                <a:solidFill>
                  <a:srgbClr val="2F2967"/>
                </a:solidFill>
                <a:effectLst/>
                <a:uLnTx/>
                <a:uFillTx/>
                <a:latin typeface="Arial"/>
                <a:ea typeface="+mn-ea"/>
                <a:cs typeface="+mn-cs"/>
                <a:sym typeface="Arial"/>
              </a:rPr>
              <a:t> train.</a:t>
            </a:r>
          </a:p>
          <a:p>
            <a:pPr marL="285750" marR="0" lvl="0" indent="-285750" algn="l" defTabSz="914400" rtl="0" eaLnBrk="1" fontAlgn="auto" latinLnBrk="0" hangingPunct="1">
              <a:lnSpc>
                <a:spcPct val="100000"/>
              </a:lnSpc>
              <a:spcBef>
                <a:spcPts val="0"/>
              </a:spcBef>
              <a:spcAft>
                <a:spcPts val="600"/>
              </a:spcAft>
              <a:buClr>
                <a:srgbClr val="2C2B64"/>
              </a:buClr>
              <a:buSzTx/>
              <a:buFont typeface="Arial" panose="020B0604020202020204" pitchFamily="34" charset="0"/>
              <a:buChar char="•"/>
              <a:tabLst/>
              <a:defRPr/>
            </a:pPr>
            <a:endParaRPr kumimoji="0" lang="en-GB" sz="1800" b="0" i="0" u="none" strike="noStrike" kern="0" cap="none" spc="0" normalizeH="0" baseline="0" noProof="0" dirty="0">
              <a:ln>
                <a:noFill/>
              </a:ln>
              <a:solidFill>
                <a:srgbClr val="2F2967"/>
              </a:solidFill>
              <a:effectLst/>
              <a:uLnTx/>
              <a:uFillTx/>
              <a:latin typeface="Arial"/>
              <a:ea typeface="+mn-ea"/>
              <a:cs typeface="+mn-cs"/>
              <a:sym typeface="Arial"/>
            </a:endParaRPr>
          </a:p>
        </p:txBody>
      </p:sp>
      <p:sp>
        <p:nvSpPr>
          <p:cNvPr id="61" name="Rectangle: Rounded Corners 60">
            <a:extLst>
              <a:ext uri="{FF2B5EF4-FFF2-40B4-BE49-F238E27FC236}">
                <a16:creationId xmlns:a16="http://schemas.microsoft.com/office/drawing/2014/main" id="{92C22DC6-1CF6-93AD-A8CD-B7964E779D25}"/>
              </a:ext>
            </a:extLst>
          </p:cNvPr>
          <p:cNvSpPr/>
          <p:nvPr/>
        </p:nvSpPr>
        <p:spPr>
          <a:xfrm>
            <a:off x="3923818" y="3274437"/>
            <a:ext cx="4891570" cy="1364821"/>
          </a:xfrm>
          <a:prstGeom prst="roundRect">
            <a:avLst>
              <a:gd name="adj" fmla="val 8051"/>
            </a:avLst>
          </a:prstGeom>
          <a:solidFill>
            <a:srgbClr val="2F2967"/>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GB" sz="2000" b="1" i="0" u="none" strike="noStrike" kern="0" cap="none" spc="0" normalizeH="0" baseline="0" noProof="0" dirty="0">
                <a:ln>
                  <a:noFill/>
                </a:ln>
                <a:solidFill>
                  <a:srgbClr val="FFFFFF"/>
                </a:solidFill>
                <a:effectLst/>
                <a:uLnTx/>
                <a:uFillTx/>
                <a:latin typeface="Arial"/>
                <a:sym typeface="Arial"/>
              </a:rPr>
              <a:t>TASK: </a:t>
            </a:r>
            <a:r>
              <a:rPr lang="en-GB" sz="2000" dirty="0">
                <a:solidFill>
                  <a:srgbClr val="FFFFFF"/>
                </a:solidFill>
                <a:latin typeface="Arial"/>
              </a:rPr>
              <a:t>In your pairs, discuss how many ways you think there will be to split an 8-carriage train?  How could you prove it? Try other numbers of carriages.</a:t>
            </a:r>
            <a:endParaRPr kumimoji="0" lang="en-GB" sz="2000" b="0" i="1" u="none" strike="noStrike" kern="0" cap="none" spc="0" normalizeH="0" baseline="0" noProof="0" dirty="0">
              <a:ln>
                <a:noFill/>
              </a:ln>
              <a:solidFill>
                <a:srgbClr val="FF0000"/>
              </a:solidFill>
              <a:effectLst/>
              <a:uLnTx/>
              <a:uFillTx/>
              <a:latin typeface="Arial"/>
              <a:sym typeface="Arial"/>
            </a:endParaRPr>
          </a:p>
        </p:txBody>
      </p:sp>
      <p:sp>
        <p:nvSpPr>
          <p:cNvPr id="62" name="TextBox 61">
            <a:extLst>
              <a:ext uri="{FF2B5EF4-FFF2-40B4-BE49-F238E27FC236}">
                <a16:creationId xmlns:a16="http://schemas.microsoft.com/office/drawing/2014/main" id="{F724D55C-F500-3B22-954B-46414596B72A}"/>
              </a:ext>
            </a:extLst>
          </p:cNvPr>
          <p:cNvSpPr txBox="1"/>
          <p:nvPr/>
        </p:nvSpPr>
        <p:spPr>
          <a:xfrm>
            <a:off x="3923818" y="4822766"/>
            <a:ext cx="4891570" cy="1364821"/>
          </a:xfrm>
          <a:prstGeom prst="roundRect">
            <a:avLst>
              <a:gd name="adj" fmla="val 8116"/>
            </a:avLst>
          </a:prstGeom>
          <a:solidFill>
            <a:srgbClr val="B52664"/>
          </a:solidFill>
          <a:ln w="28575">
            <a:solidFill>
              <a:srgbClr val="2C2B64"/>
            </a:solidFill>
          </a:ln>
        </p:spPr>
        <p:txBody>
          <a:bodyPr wrap="square">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GB" sz="2000" b="1" i="0" u="none" strike="noStrike" kern="0" cap="none" spc="0" normalizeH="0" baseline="0" noProof="0" dirty="0">
                <a:ln>
                  <a:noFill/>
                </a:ln>
                <a:solidFill>
                  <a:srgbClr val="FFFFFF"/>
                </a:solidFill>
                <a:effectLst/>
                <a:uLnTx/>
                <a:uFillTx/>
                <a:latin typeface="Arial"/>
                <a:cs typeface="Arial"/>
                <a:sym typeface="Arial"/>
              </a:rPr>
              <a:t>STRETCH</a:t>
            </a:r>
            <a:r>
              <a:rPr kumimoji="0" lang="en-GB" sz="2000" b="0" i="1" u="none" strike="noStrike" kern="0" cap="none" spc="0" normalizeH="0" baseline="0" noProof="0" dirty="0">
                <a:ln>
                  <a:noFill/>
                </a:ln>
                <a:solidFill>
                  <a:srgbClr val="FFFFFF"/>
                </a:solidFill>
                <a:effectLst/>
                <a:uLnTx/>
                <a:uFillTx/>
                <a:latin typeface="Arial"/>
                <a:cs typeface="Arial"/>
                <a:sym typeface="Arial"/>
              </a:rPr>
              <a:t>: </a:t>
            </a:r>
            <a:r>
              <a:rPr kumimoji="0" lang="en-GB" sz="2000" b="0" u="none" strike="noStrike" kern="0" cap="none" spc="0" normalizeH="0" baseline="0" noProof="0" dirty="0">
                <a:ln>
                  <a:noFill/>
                </a:ln>
                <a:solidFill>
                  <a:srgbClr val="FFFFFF"/>
                </a:solidFill>
                <a:effectLst/>
                <a:uLnTx/>
                <a:uFillTx/>
                <a:latin typeface="Arial"/>
                <a:cs typeface="Arial"/>
                <a:sym typeface="Arial"/>
              </a:rPr>
              <a:t>How many ways would there be to split a </a:t>
            </a:r>
            <a:r>
              <a:rPr kumimoji="0" lang="en-GB" sz="2000" b="1" u="none" strike="noStrike" kern="0" cap="none" spc="0" normalizeH="0" baseline="0" noProof="0" dirty="0">
                <a:ln>
                  <a:noFill/>
                </a:ln>
                <a:solidFill>
                  <a:srgbClr val="FFFFFF"/>
                </a:solidFill>
                <a:effectLst/>
                <a:uLnTx/>
                <a:uFillTx/>
                <a:latin typeface="Arial"/>
                <a:cs typeface="Arial"/>
                <a:sym typeface="Arial"/>
              </a:rPr>
              <a:t>12-carriage train</a:t>
            </a:r>
            <a:r>
              <a:rPr kumimoji="0" lang="en-GB" sz="2000" b="0" u="none" strike="noStrike" kern="0" cap="none" spc="0" normalizeH="0" baseline="0" noProof="0" dirty="0">
                <a:ln>
                  <a:noFill/>
                </a:ln>
                <a:solidFill>
                  <a:srgbClr val="FFFFFF"/>
                </a:solidFill>
                <a:effectLst/>
                <a:uLnTx/>
                <a:uFillTx/>
                <a:latin typeface="Arial"/>
                <a:cs typeface="Arial"/>
                <a:sym typeface="Arial"/>
              </a:rPr>
              <a:t>? Or a </a:t>
            </a:r>
            <a:r>
              <a:rPr kumimoji="0" lang="en-GB" sz="2000" b="1" u="none" strike="noStrike" kern="0" cap="none" spc="0" normalizeH="0" baseline="0" noProof="0" dirty="0">
                <a:ln>
                  <a:noFill/>
                </a:ln>
                <a:solidFill>
                  <a:srgbClr val="FFFFFF"/>
                </a:solidFill>
                <a:effectLst/>
                <a:uLnTx/>
                <a:uFillTx/>
                <a:latin typeface="Arial"/>
                <a:cs typeface="Arial"/>
                <a:sym typeface="Arial"/>
              </a:rPr>
              <a:t>20-carriage train</a:t>
            </a:r>
            <a:r>
              <a:rPr kumimoji="0" lang="en-GB" sz="2000" b="0" u="none" strike="noStrike" kern="0" cap="none" spc="0" normalizeH="0" baseline="0" noProof="0" dirty="0">
                <a:ln>
                  <a:noFill/>
                </a:ln>
                <a:solidFill>
                  <a:srgbClr val="FFFFFF"/>
                </a:solidFill>
                <a:effectLst/>
                <a:uLnTx/>
                <a:uFillTx/>
                <a:latin typeface="Arial"/>
                <a:cs typeface="Arial"/>
                <a:sym typeface="Arial"/>
              </a:rPr>
              <a:t>? Or a train with </a:t>
            </a:r>
            <a:r>
              <a:rPr kumimoji="0" lang="en-GB" sz="2000" b="1" u="none" strike="noStrike" kern="0" cap="none" spc="0" normalizeH="0" baseline="0" noProof="0" dirty="0">
                <a:ln>
                  <a:noFill/>
                </a:ln>
                <a:solidFill>
                  <a:srgbClr val="FFFFFF"/>
                </a:solidFill>
                <a:effectLst/>
                <a:uLnTx/>
                <a:uFillTx/>
                <a:latin typeface="Arial"/>
                <a:cs typeface="Arial"/>
                <a:sym typeface="Arial"/>
              </a:rPr>
              <a:t>any</a:t>
            </a:r>
            <a:r>
              <a:rPr kumimoji="0" lang="en-GB" sz="2000" b="0" u="none" strike="noStrike" kern="0" cap="none" spc="0" normalizeH="0" baseline="0" noProof="0" dirty="0">
                <a:ln>
                  <a:noFill/>
                </a:ln>
                <a:solidFill>
                  <a:srgbClr val="FFFFFF"/>
                </a:solidFill>
                <a:effectLst/>
                <a:uLnTx/>
                <a:uFillTx/>
                <a:latin typeface="Arial"/>
                <a:cs typeface="Arial"/>
                <a:sym typeface="Arial"/>
              </a:rPr>
              <a:t> number of carriages? Can you prove it?</a:t>
            </a:r>
          </a:p>
        </p:txBody>
      </p:sp>
      <p:pic>
        <p:nvPicPr>
          <p:cNvPr id="72" name="Picture 71">
            <a:extLst>
              <a:ext uri="{FF2B5EF4-FFF2-40B4-BE49-F238E27FC236}">
                <a16:creationId xmlns:a16="http://schemas.microsoft.com/office/drawing/2014/main" id="{92747CDF-07D2-A1B2-2D05-5E36AA1D9F9C}"/>
              </a:ext>
            </a:extLst>
          </p:cNvPr>
          <p:cNvPicPr>
            <a:picLocks noChangeAspect="1"/>
          </p:cNvPicPr>
          <p:nvPr/>
        </p:nvPicPr>
        <p:blipFill rotWithShape="1">
          <a:blip r:embed="rId11"/>
          <a:srcRect b="1372"/>
          <a:stretch/>
        </p:blipFill>
        <p:spPr>
          <a:xfrm>
            <a:off x="57376" y="4434815"/>
            <a:ext cx="3755461" cy="2423185"/>
          </a:xfrm>
          <a:prstGeom prst="rect">
            <a:avLst/>
          </a:prstGeom>
        </p:spPr>
      </p:pic>
    </p:spTree>
    <p:extLst>
      <p:ext uri="{BB962C8B-B14F-4D97-AF65-F5344CB8AC3E}">
        <p14:creationId xmlns:p14="http://schemas.microsoft.com/office/powerpoint/2010/main" val="1100645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55"/>
                                        </p:tgtEl>
                                        <p:attrNameLst>
                                          <p:attrName>style.visibility</p:attrName>
                                        </p:attrNameLst>
                                      </p:cBhvr>
                                      <p:to>
                                        <p:strVal val="visible"/>
                                      </p:to>
                                    </p:set>
                                    <p:animEffect transition="in" filter="wipe(left)">
                                      <p:cBhvr>
                                        <p:cTn id="7" dur="1000"/>
                                        <p:tgtEl>
                                          <p:spTgt spid="55"/>
                                        </p:tgtEl>
                                      </p:cBhvr>
                                    </p:animEffect>
                                  </p:childTnLst>
                                </p:cTn>
                              </p:par>
                            </p:childTnLst>
                          </p:cTn>
                        </p:par>
                        <p:par>
                          <p:cTn id="8" fill="hold">
                            <p:stCondLst>
                              <p:cond delay="1000"/>
                            </p:stCondLst>
                            <p:childTnLst>
                              <p:par>
                                <p:cTn id="9" presetID="22" presetClass="entr" presetSubtype="8" fill="hold" nodeType="afterEffect">
                                  <p:stCondLst>
                                    <p:cond delay="0"/>
                                  </p:stCondLst>
                                  <p:childTnLst>
                                    <p:set>
                                      <p:cBhvr>
                                        <p:cTn id="10" dur="1" fill="hold">
                                          <p:stCondLst>
                                            <p:cond delay="0"/>
                                          </p:stCondLst>
                                        </p:cTn>
                                        <p:tgtEl>
                                          <p:spTgt spid="56"/>
                                        </p:tgtEl>
                                        <p:attrNameLst>
                                          <p:attrName>style.visibility</p:attrName>
                                        </p:attrNameLst>
                                      </p:cBhvr>
                                      <p:to>
                                        <p:strVal val="visible"/>
                                      </p:to>
                                    </p:set>
                                    <p:animEffect transition="in" filter="wipe(left)">
                                      <p:cBhvr>
                                        <p:cTn id="11" dur="1000"/>
                                        <p:tgtEl>
                                          <p:spTgt spid="56"/>
                                        </p:tgtEl>
                                      </p:cBhvr>
                                    </p:animEffect>
                                  </p:childTnLst>
                                </p:cTn>
                              </p:par>
                            </p:childTnLst>
                          </p:cTn>
                        </p:par>
                        <p:par>
                          <p:cTn id="12" fill="hold">
                            <p:stCondLst>
                              <p:cond delay="2000"/>
                            </p:stCondLst>
                            <p:childTnLst>
                              <p:par>
                                <p:cTn id="13" presetID="22" presetClass="entr" presetSubtype="8" fill="hold" nodeType="afterEffect">
                                  <p:stCondLst>
                                    <p:cond delay="0"/>
                                  </p:stCondLst>
                                  <p:childTnLst>
                                    <p:set>
                                      <p:cBhvr>
                                        <p:cTn id="14" dur="1" fill="hold">
                                          <p:stCondLst>
                                            <p:cond delay="0"/>
                                          </p:stCondLst>
                                        </p:cTn>
                                        <p:tgtEl>
                                          <p:spTgt spid="57"/>
                                        </p:tgtEl>
                                        <p:attrNameLst>
                                          <p:attrName>style.visibility</p:attrName>
                                        </p:attrNameLst>
                                      </p:cBhvr>
                                      <p:to>
                                        <p:strVal val="visible"/>
                                      </p:to>
                                    </p:set>
                                    <p:animEffect transition="in" filter="wipe(left)">
                                      <p:cBhvr>
                                        <p:cTn id="15" dur="1000"/>
                                        <p:tgtEl>
                                          <p:spTgt spid="57"/>
                                        </p:tgtEl>
                                      </p:cBhvr>
                                    </p:animEffect>
                                  </p:childTnLst>
                                </p:cTn>
                              </p:par>
                            </p:childTnLst>
                          </p:cTn>
                        </p:par>
                        <p:par>
                          <p:cTn id="16" fill="hold">
                            <p:stCondLst>
                              <p:cond delay="3000"/>
                            </p:stCondLst>
                            <p:childTnLst>
                              <p:par>
                                <p:cTn id="17" presetID="22" presetClass="entr" presetSubtype="8" fill="hold" nodeType="afterEffect">
                                  <p:stCondLst>
                                    <p:cond delay="0"/>
                                  </p:stCondLst>
                                  <p:childTnLst>
                                    <p:set>
                                      <p:cBhvr>
                                        <p:cTn id="18" dur="1" fill="hold">
                                          <p:stCondLst>
                                            <p:cond delay="0"/>
                                          </p:stCondLst>
                                        </p:cTn>
                                        <p:tgtEl>
                                          <p:spTgt spid="58"/>
                                        </p:tgtEl>
                                        <p:attrNameLst>
                                          <p:attrName>style.visibility</p:attrName>
                                        </p:attrNameLst>
                                      </p:cBhvr>
                                      <p:to>
                                        <p:strVal val="visible"/>
                                      </p:to>
                                    </p:set>
                                    <p:animEffect transition="in" filter="wipe(left)">
                                      <p:cBhvr>
                                        <p:cTn id="19" dur="1000"/>
                                        <p:tgtEl>
                                          <p:spTgt spid="58"/>
                                        </p:tgtEl>
                                      </p:cBhvr>
                                    </p:animEffect>
                                  </p:childTnLst>
                                </p:cTn>
                              </p:par>
                            </p:childTnLst>
                          </p:cTn>
                        </p:par>
                        <p:par>
                          <p:cTn id="20" fill="hold">
                            <p:stCondLst>
                              <p:cond delay="4000"/>
                            </p:stCondLst>
                            <p:childTnLst>
                              <p:par>
                                <p:cTn id="21" presetID="22" presetClass="entr" presetSubtype="8" fill="hold" nodeType="afterEffect">
                                  <p:stCondLst>
                                    <p:cond delay="0"/>
                                  </p:stCondLst>
                                  <p:childTnLst>
                                    <p:set>
                                      <p:cBhvr>
                                        <p:cTn id="22" dur="1" fill="hold">
                                          <p:stCondLst>
                                            <p:cond delay="0"/>
                                          </p:stCondLst>
                                        </p:cTn>
                                        <p:tgtEl>
                                          <p:spTgt spid="59"/>
                                        </p:tgtEl>
                                        <p:attrNameLst>
                                          <p:attrName>style.visibility</p:attrName>
                                        </p:attrNameLst>
                                      </p:cBhvr>
                                      <p:to>
                                        <p:strVal val="visible"/>
                                      </p:to>
                                    </p:set>
                                    <p:animEffect transition="in" filter="wipe(left)">
                                      <p:cBhvr>
                                        <p:cTn id="23" dur="1000"/>
                                        <p:tgtEl>
                                          <p:spTgt spid="59"/>
                                        </p:tgtEl>
                                      </p:cBhvr>
                                    </p:animEffect>
                                  </p:childTnLst>
                                </p:cTn>
                              </p:par>
                            </p:childTnLst>
                          </p:cTn>
                        </p:par>
                        <p:par>
                          <p:cTn id="24" fill="hold">
                            <p:stCondLst>
                              <p:cond delay="5000"/>
                            </p:stCondLst>
                            <p:childTnLst>
                              <p:par>
                                <p:cTn id="25" presetID="42" presetClass="entr" presetSubtype="0" fill="hold" grpId="0" nodeType="afterEffect">
                                  <p:stCondLst>
                                    <p:cond delay="0"/>
                                  </p:stCondLst>
                                  <p:childTnLst>
                                    <p:set>
                                      <p:cBhvr>
                                        <p:cTn id="26" dur="1" fill="hold">
                                          <p:stCondLst>
                                            <p:cond delay="0"/>
                                          </p:stCondLst>
                                        </p:cTn>
                                        <p:tgtEl>
                                          <p:spTgt spid="60"/>
                                        </p:tgtEl>
                                        <p:attrNameLst>
                                          <p:attrName>style.visibility</p:attrName>
                                        </p:attrNameLst>
                                      </p:cBhvr>
                                      <p:to>
                                        <p:strVal val="visible"/>
                                      </p:to>
                                    </p:set>
                                    <p:animEffect transition="in" filter="fade">
                                      <p:cBhvr>
                                        <p:cTn id="27" dur="1000"/>
                                        <p:tgtEl>
                                          <p:spTgt spid="60"/>
                                        </p:tgtEl>
                                      </p:cBhvr>
                                    </p:animEffect>
                                    <p:anim calcmode="lin" valueType="num">
                                      <p:cBhvr>
                                        <p:cTn id="28" dur="1000" fill="hold"/>
                                        <p:tgtEl>
                                          <p:spTgt spid="60"/>
                                        </p:tgtEl>
                                        <p:attrNameLst>
                                          <p:attrName>ppt_x</p:attrName>
                                        </p:attrNameLst>
                                      </p:cBhvr>
                                      <p:tavLst>
                                        <p:tav tm="0">
                                          <p:val>
                                            <p:strVal val="#ppt_x"/>
                                          </p:val>
                                        </p:tav>
                                        <p:tav tm="100000">
                                          <p:val>
                                            <p:strVal val="#ppt_x"/>
                                          </p:val>
                                        </p:tav>
                                      </p:tavLst>
                                    </p:anim>
                                    <p:anim calcmode="lin" valueType="num">
                                      <p:cBhvr>
                                        <p:cTn id="29" dur="1000" fill="hold"/>
                                        <p:tgtEl>
                                          <p:spTgt spid="60"/>
                                        </p:tgtEl>
                                        <p:attrNameLst>
                                          <p:attrName>ppt_y</p:attrName>
                                        </p:attrNameLst>
                                      </p:cBhvr>
                                      <p:tavLst>
                                        <p:tav tm="0">
                                          <p:val>
                                            <p:strVal val="#ppt_y+.1"/>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2" presetClass="entr" presetSubtype="4" fill="hold" grpId="0" nodeType="clickEffect">
                                  <p:stCondLst>
                                    <p:cond delay="0"/>
                                  </p:stCondLst>
                                  <p:childTnLst>
                                    <p:set>
                                      <p:cBhvr>
                                        <p:cTn id="33" dur="1" fill="hold">
                                          <p:stCondLst>
                                            <p:cond delay="0"/>
                                          </p:stCondLst>
                                        </p:cTn>
                                        <p:tgtEl>
                                          <p:spTgt spid="61"/>
                                        </p:tgtEl>
                                        <p:attrNameLst>
                                          <p:attrName>style.visibility</p:attrName>
                                        </p:attrNameLst>
                                      </p:cBhvr>
                                      <p:to>
                                        <p:strVal val="visible"/>
                                      </p:to>
                                    </p:set>
                                    <p:anim calcmode="lin" valueType="num">
                                      <p:cBhvr additive="base">
                                        <p:cTn id="34" dur="500" fill="hold"/>
                                        <p:tgtEl>
                                          <p:spTgt spid="61"/>
                                        </p:tgtEl>
                                        <p:attrNameLst>
                                          <p:attrName>ppt_x</p:attrName>
                                        </p:attrNameLst>
                                      </p:cBhvr>
                                      <p:tavLst>
                                        <p:tav tm="0">
                                          <p:val>
                                            <p:strVal val="#ppt_x"/>
                                          </p:val>
                                        </p:tav>
                                        <p:tav tm="100000">
                                          <p:val>
                                            <p:strVal val="#ppt_x"/>
                                          </p:val>
                                        </p:tav>
                                      </p:tavLst>
                                    </p:anim>
                                    <p:anim calcmode="lin" valueType="num">
                                      <p:cBhvr additive="base">
                                        <p:cTn id="35" dur="500" fill="hold"/>
                                        <p:tgtEl>
                                          <p:spTgt spid="61"/>
                                        </p:tgtEl>
                                        <p:attrNameLst>
                                          <p:attrName>ppt_y</p:attrName>
                                        </p:attrNameLst>
                                      </p:cBhvr>
                                      <p:tavLst>
                                        <p:tav tm="0">
                                          <p:val>
                                            <p:strVal val="1+#ppt_h/2"/>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2" presetClass="entr" presetSubtype="4" fill="hold" grpId="0" nodeType="clickEffect">
                                  <p:stCondLst>
                                    <p:cond delay="0"/>
                                  </p:stCondLst>
                                  <p:childTnLst>
                                    <p:set>
                                      <p:cBhvr>
                                        <p:cTn id="39" dur="1" fill="hold">
                                          <p:stCondLst>
                                            <p:cond delay="0"/>
                                          </p:stCondLst>
                                        </p:cTn>
                                        <p:tgtEl>
                                          <p:spTgt spid="62"/>
                                        </p:tgtEl>
                                        <p:attrNameLst>
                                          <p:attrName>style.visibility</p:attrName>
                                        </p:attrNameLst>
                                      </p:cBhvr>
                                      <p:to>
                                        <p:strVal val="visible"/>
                                      </p:to>
                                    </p:set>
                                    <p:anim calcmode="lin" valueType="num">
                                      <p:cBhvr additive="base">
                                        <p:cTn id="40" dur="500" fill="hold"/>
                                        <p:tgtEl>
                                          <p:spTgt spid="62"/>
                                        </p:tgtEl>
                                        <p:attrNameLst>
                                          <p:attrName>ppt_x</p:attrName>
                                        </p:attrNameLst>
                                      </p:cBhvr>
                                      <p:tavLst>
                                        <p:tav tm="0">
                                          <p:val>
                                            <p:strVal val="#ppt_x"/>
                                          </p:val>
                                        </p:tav>
                                        <p:tav tm="100000">
                                          <p:val>
                                            <p:strVal val="#ppt_x"/>
                                          </p:val>
                                        </p:tav>
                                      </p:tavLst>
                                    </p:anim>
                                    <p:anim calcmode="lin" valueType="num">
                                      <p:cBhvr additive="base">
                                        <p:cTn id="41" dur="500" fill="hold"/>
                                        <p:tgtEl>
                                          <p:spTgt spid="6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animBg="1"/>
      <p:bldP spid="61" grpId="0" animBg="1"/>
      <p:bldP spid="62"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5BB98E"/>
        </a:solidFill>
        <a:effectLst/>
      </p:bgPr>
    </p:bg>
    <p:spTree>
      <p:nvGrpSpPr>
        <p:cNvPr id="1" name="Shape 54"/>
        <p:cNvGrpSpPr/>
        <p:nvPr/>
      </p:nvGrpSpPr>
      <p:grpSpPr>
        <a:xfrm>
          <a:off x="0" y="0"/>
          <a:ext cx="0" cy="0"/>
          <a:chOff x="0" y="0"/>
          <a:chExt cx="0" cy="0"/>
        </a:xfrm>
      </p:grpSpPr>
      <p:graphicFrame>
        <p:nvGraphicFramePr>
          <p:cNvPr id="2" name="Table 4">
            <a:extLst>
              <a:ext uri="{FF2B5EF4-FFF2-40B4-BE49-F238E27FC236}">
                <a16:creationId xmlns:a16="http://schemas.microsoft.com/office/drawing/2014/main" id="{89C82F52-96CE-E7A3-132B-A3655B4566FC}"/>
              </a:ext>
            </a:extLst>
          </p:cNvPr>
          <p:cNvGraphicFramePr>
            <a:graphicFrameLocks noGrp="1"/>
          </p:cNvGraphicFramePr>
          <p:nvPr>
            <p:extLst>
              <p:ext uri="{D42A27DB-BD31-4B8C-83A1-F6EECF244321}">
                <p14:modId xmlns:p14="http://schemas.microsoft.com/office/powerpoint/2010/main" val="3792547327"/>
              </p:ext>
            </p:extLst>
          </p:nvPr>
        </p:nvGraphicFramePr>
        <p:xfrm>
          <a:off x="318977" y="1190449"/>
          <a:ext cx="8496411" cy="2638602"/>
        </p:xfrm>
        <a:graphic>
          <a:graphicData uri="http://schemas.openxmlformats.org/drawingml/2006/table">
            <a:tbl>
              <a:tblPr firstRow="1" bandRow="1">
                <a:tableStyleId>{5940675A-B579-460E-94D1-54222C63F5DA}</a:tableStyleId>
              </a:tblPr>
              <a:tblGrid>
                <a:gridCol w="3155743">
                  <a:extLst>
                    <a:ext uri="{9D8B030D-6E8A-4147-A177-3AD203B41FA5}">
                      <a16:colId xmlns:a16="http://schemas.microsoft.com/office/drawing/2014/main" val="413622998"/>
                    </a:ext>
                  </a:extLst>
                </a:gridCol>
                <a:gridCol w="2670334">
                  <a:extLst>
                    <a:ext uri="{9D8B030D-6E8A-4147-A177-3AD203B41FA5}">
                      <a16:colId xmlns:a16="http://schemas.microsoft.com/office/drawing/2014/main" val="3120570106"/>
                    </a:ext>
                  </a:extLst>
                </a:gridCol>
                <a:gridCol w="2670334">
                  <a:extLst>
                    <a:ext uri="{9D8B030D-6E8A-4147-A177-3AD203B41FA5}">
                      <a16:colId xmlns:a16="http://schemas.microsoft.com/office/drawing/2014/main" val="1962748708"/>
                    </a:ext>
                  </a:extLst>
                </a:gridCol>
              </a:tblGrid>
              <a:tr h="605214">
                <a:tc>
                  <a:txBody>
                    <a:bodyPr/>
                    <a:lstStyle/>
                    <a:p>
                      <a:pPr algn="ctr"/>
                      <a:endParaRPr lang="en-GB" sz="2400" b="1" dirty="0">
                        <a:solidFill>
                          <a:srgbClr val="2C2B64"/>
                        </a:solidFill>
                      </a:endParaRPr>
                    </a:p>
                  </a:txBody>
                  <a:tcPr anchor="ctr">
                    <a:lnL w="28575" cap="flat" cmpd="sng" algn="ctr">
                      <a:solidFill>
                        <a:srgbClr val="2C2B64"/>
                      </a:solidFill>
                      <a:prstDash val="solid"/>
                      <a:round/>
                      <a:headEnd type="none" w="med" len="med"/>
                      <a:tailEnd type="none" w="med" len="med"/>
                    </a:lnL>
                    <a:lnR w="28575" cap="flat" cmpd="sng" algn="ctr">
                      <a:solidFill>
                        <a:srgbClr val="2C2B64"/>
                      </a:solidFill>
                      <a:prstDash val="solid"/>
                      <a:round/>
                      <a:headEnd type="none" w="med" len="med"/>
                      <a:tailEnd type="none" w="med" len="med"/>
                    </a:lnR>
                    <a:lnT w="28575" cap="flat" cmpd="sng" algn="ctr">
                      <a:solidFill>
                        <a:srgbClr val="2C2B64"/>
                      </a:solidFill>
                      <a:prstDash val="solid"/>
                      <a:round/>
                      <a:headEnd type="none" w="med" len="med"/>
                      <a:tailEnd type="none" w="med" len="med"/>
                    </a:lnT>
                    <a:lnB w="28575" cap="flat" cmpd="sng" algn="ctr">
                      <a:solidFill>
                        <a:srgbClr val="2C2B64"/>
                      </a:solidFill>
                      <a:prstDash val="solid"/>
                      <a:round/>
                      <a:headEnd type="none" w="med" len="med"/>
                      <a:tailEnd type="none" w="med" len="med"/>
                    </a:lnB>
                    <a:solidFill>
                      <a:schemeClr val="bg1"/>
                    </a:solidFill>
                  </a:tcPr>
                </a:tc>
                <a:tc>
                  <a:txBody>
                    <a:bodyPr/>
                    <a:lstStyle/>
                    <a:p>
                      <a:pPr algn="ctr"/>
                      <a:r>
                        <a:rPr lang="en-GB" sz="2400" b="1" dirty="0">
                          <a:solidFill>
                            <a:srgbClr val="2C2B64"/>
                          </a:solidFill>
                        </a:rPr>
                        <a:t>Number of carriages</a:t>
                      </a:r>
                    </a:p>
                  </a:txBody>
                  <a:tcPr anchor="ctr">
                    <a:lnL w="28575" cap="flat" cmpd="sng" algn="ctr">
                      <a:solidFill>
                        <a:srgbClr val="2C2B64"/>
                      </a:solidFill>
                      <a:prstDash val="solid"/>
                      <a:round/>
                      <a:headEnd type="none" w="med" len="med"/>
                      <a:tailEnd type="none" w="med" len="med"/>
                    </a:lnL>
                    <a:lnR w="28575" cap="flat" cmpd="sng" algn="ctr">
                      <a:solidFill>
                        <a:srgbClr val="2C2B64"/>
                      </a:solidFill>
                      <a:prstDash val="solid"/>
                      <a:round/>
                      <a:headEnd type="none" w="med" len="med"/>
                      <a:tailEnd type="none" w="med" len="med"/>
                    </a:lnR>
                    <a:lnT w="28575" cap="flat" cmpd="sng" algn="ctr">
                      <a:solidFill>
                        <a:srgbClr val="2C2B64"/>
                      </a:solidFill>
                      <a:prstDash val="solid"/>
                      <a:round/>
                      <a:headEnd type="none" w="med" len="med"/>
                      <a:tailEnd type="none" w="med" len="med"/>
                    </a:lnT>
                    <a:lnB w="28575" cap="flat" cmpd="sng" algn="ctr">
                      <a:solidFill>
                        <a:srgbClr val="2C2B64"/>
                      </a:solidFill>
                      <a:prstDash val="solid"/>
                      <a:round/>
                      <a:headEnd type="none" w="med" len="med"/>
                      <a:tailEnd type="none" w="med" len="med"/>
                    </a:lnB>
                    <a:solidFill>
                      <a:schemeClr val="bg1"/>
                    </a:solidFill>
                  </a:tcPr>
                </a:tc>
                <a:tc>
                  <a:txBody>
                    <a:bodyPr/>
                    <a:lstStyle/>
                    <a:p>
                      <a:pPr algn="ctr"/>
                      <a:r>
                        <a:rPr lang="en-GB" sz="2400" b="1" dirty="0">
                          <a:solidFill>
                            <a:srgbClr val="2C2B64"/>
                          </a:solidFill>
                        </a:rPr>
                        <a:t>Number of ways to split</a:t>
                      </a:r>
                    </a:p>
                  </a:txBody>
                  <a:tcPr anchor="ctr">
                    <a:lnL w="28575" cap="flat" cmpd="sng" algn="ctr">
                      <a:solidFill>
                        <a:srgbClr val="2C2B64"/>
                      </a:solidFill>
                      <a:prstDash val="solid"/>
                      <a:round/>
                      <a:headEnd type="none" w="med" len="med"/>
                      <a:tailEnd type="none" w="med" len="med"/>
                    </a:lnL>
                    <a:lnR w="28575" cap="flat" cmpd="sng" algn="ctr">
                      <a:solidFill>
                        <a:srgbClr val="2C2B64"/>
                      </a:solidFill>
                      <a:prstDash val="solid"/>
                      <a:round/>
                      <a:headEnd type="none" w="med" len="med"/>
                      <a:tailEnd type="none" w="med" len="med"/>
                    </a:lnR>
                    <a:lnT w="28575" cap="flat" cmpd="sng" algn="ctr">
                      <a:solidFill>
                        <a:srgbClr val="2C2B64"/>
                      </a:solidFill>
                      <a:prstDash val="solid"/>
                      <a:round/>
                      <a:headEnd type="none" w="med" len="med"/>
                      <a:tailEnd type="none" w="med" len="med"/>
                    </a:lnT>
                    <a:lnB w="28575" cap="flat" cmpd="sng" algn="ctr">
                      <a:solidFill>
                        <a:srgbClr val="2C2B64"/>
                      </a:solidFill>
                      <a:prstDash val="solid"/>
                      <a:round/>
                      <a:headEnd type="none" w="med" len="med"/>
                      <a:tailEnd type="none" w="med" len="med"/>
                    </a:lnB>
                    <a:solidFill>
                      <a:schemeClr val="bg1"/>
                    </a:solidFill>
                  </a:tcPr>
                </a:tc>
                <a:extLst>
                  <a:ext uri="{0D108BD9-81ED-4DB2-BD59-A6C34878D82A}">
                    <a16:rowId xmlns:a16="http://schemas.microsoft.com/office/drawing/2014/main" val="1767464130"/>
                  </a:ext>
                </a:extLst>
              </a:tr>
              <a:tr h="605214">
                <a:tc>
                  <a:txBody>
                    <a:bodyPr/>
                    <a:lstStyle/>
                    <a:p>
                      <a:pPr algn="ctr"/>
                      <a:endParaRPr lang="en-GB" sz="2400" b="1">
                        <a:solidFill>
                          <a:srgbClr val="2C2B64"/>
                        </a:solidFill>
                      </a:endParaRPr>
                    </a:p>
                  </a:txBody>
                  <a:tcPr anchor="ctr">
                    <a:lnL w="28575" cap="flat" cmpd="sng" algn="ctr">
                      <a:solidFill>
                        <a:srgbClr val="2C2B64"/>
                      </a:solidFill>
                      <a:prstDash val="solid"/>
                      <a:round/>
                      <a:headEnd type="none" w="med" len="med"/>
                      <a:tailEnd type="none" w="med" len="med"/>
                    </a:lnL>
                    <a:lnR w="28575" cap="flat" cmpd="sng" algn="ctr">
                      <a:solidFill>
                        <a:srgbClr val="2C2B64"/>
                      </a:solidFill>
                      <a:prstDash val="solid"/>
                      <a:round/>
                      <a:headEnd type="none" w="med" len="med"/>
                      <a:tailEnd type="none" w="med" len="med"/>
                    </a:lnR>
                    <a:lnT w="28575" cap="flat" cmpd="sng" algn="ctr">
                      <a:solidFill>
                        <a:srgbClr val="2C2B64"/>
                      </a:solidFill>
                      <a:prstDash val="solid"/>
                      <a:round/>
                      <a:headEnd type="none" w="med" len="med"/>
                      <a:tailEnd type="none" w="med" len="med"/>
                    </a:lnT>
                    <a:lnB w="28575" cap="flat" cmpd="sng" algn="ctr">
                      <a:solidFill>
                        <a:srgbClr val="2C2B64"/>
                      </a:solidFill>
                      <a:prstDash val="solid"/>
                      <a:round/>
                      <a:headEnd type="none" w="med" len="med"/>
                      <a:tailEnd type="none" w="med" len="med"/>
                    </a:lnB>
                    <a:solidFill>
                      <a:schemeClr val="bg1"/>
                    </a:solidFill>
                  </a:tcPr>
                </a:tc>
                <a:tc>
                  <a:txBody>
                    <a:bodyPr/>
                    <a:lstStyle/>
                    <a:p>
                      <a:pPr algn="ctr"/>
                      <a:r>
                        <a:rPr lang="en-GB" sz="3200" b="1" dirty="0">
                          <a:solidFill>
                            <a:srgbClr val="2C2B64"/>
                          </a:solidFill>
                        </a:rPr>
                        <a:t>6</a:t>
                      </a:r>
                    </a:p>
                  </a:txBody>
                  <a:tcPr anchor="ctr">
                    <a:lnL w="28575" cap="flat" cmpd="sng" algn="ctr">
                      <a:solidFill>
                        <a:srgbClr val="2C2B64"/>
                      </a:solidFill>
                      <a:prstDash val="solid"/>
                      <a:round/>
                      <a:headEnd type="none" w="med" len="med"/>
                      <a:tailEnd type="none" w="med" len="med"/>
                    </a:lnL>
                    <a:lnR w="28575" cap="flat" cmpd="sng" algn="ctr">
                      <a:solidFill>
                        <a:srgbClr val="2C2B64"/>
                      </a:solidFill>
                      <a:prstDash val="solid"/>
                      <a:round/>
                      <a:headEnd type="none" w="med" len="med"/>
                      <a:tailEnd type="none" w="med" len="med"/>
                    </a:lnR>
                    <a:lnT w="28575" cap="flat" cmpd="sng" algn="ctr">
                      <a:solidFill>
                        <a:srgbClr val="2C2B64"/>
                      </a:solidFill>
                      <a:prstDash val="solid"/>
                      <a:round/>
                      <a:headEnd type="none" w="med" len="med"/>
                      <a:tailEnd type="none" w="med" len="med"/>
                    </a:lnT>
                    <a:lnB w="28575" cap="flat" cmpd="sng" algn="ctr">
                      <a:solidFill>
                        <a:srgbClr val="2C2B64"/>
                      </a:solidFill>
                      <a:prstDash val="solid"/>
                      <a:round/>
                      <a:headEnd type="none" w="med" len="med"/>
                      <a:tailEnd type="none" w="med" len="med"/>
                    </a:lnB>
                    <a:solidFill>
                      <a:schemeClr val="bg1"/>
                    </a:solidFill>
                  </a:tcPr>
                </a:tc>
                <a:tc>
                  <a:txBody>
                    <a:bodyPr/>
                    <a:lstStyle/>
                    <a:p>
                      <a:pPr algn="ctr"/>
                      <a:r>
                        <a:rPr lang="en-GB" sz="3200" b="1" dirty="0">
                          <a:solidFill>
                            <a:srgbClr val="2C2B64"/>
                          </a:solidFill>
                        </a:rPr>
                        <a:t>5</a:t>
                      </a:r>
                    </a:p>
                  </a:txBody>
                  <a:tcPr anchor="ctr">
                    <a:lnL w="28575" cap="flat" cmpd="sng" algn="ctr">
                      <a:solidFill>
                        <a:srgbClr val="2C2B64"/>
                      </a:solidFill>
                      <a:prstDash val="solid"/>
                      <a:round/>
                      <a:headEnd type="none" w="med" len="med"/>
                      <a:tailEnd type="none" w="med" len="med"/>
                    </a:lnL>
                    <a:lnR w="28575" cap="flat" cmpd="sng" algn="ctr">
                      <a:solidFill>
                        <a:srgbClr val="2C2B64"/>
                      </a:solidFill>
                      <a:prstDash val="solid"/>
                      <a:round/>
                      <a:headEnd type="none" w="med" len="med"/>
                      <a:tailEnd type="none" w="med" len="med"/>
                    </a:lnR>
                    <a:lnT w="28575" cap="flat" cmpd="sng" algn="ctr">
                      <a:solidFill>
                        <a:srgbClr val="2C2B64"/>
                      </a:solidFill>
                      <a:prstDash val="solid"/>
                      <a:round/>
                      <a:headEnd type="none" w="med" len="med"/>
                      <a:tailEnd type="none" w="med" len="med"/>
                    </a:lnT>
                    <a:lnB w="28575" cap="flat" cmpd="sng" algn="ctr">
                      <a:solidFill>
                        <a:srgbClr val="2C2B64"/>
                      </a:solidFill>
                      <a:prstDash val="solid"/>
                      <a:round/>
                      <a:headEnd type="none" w="med" len="med"/>
                      <a:tailEnd type="none" w="med" len="med"/>
                    </a:lnB>
                    <a:solidFill>
                      <a:schemeClr val="bg1"/>
                    </a:solidFill>
                  </a:tcPr>
                </a:tc>
                <a:extLst>
                  <a:ext uri="{0D108BD9-81ED-4DB2-BD59-A6C34878D82A}">
                    <a16:rowId xmlns:a16="http://schemas.microsoft.com/office/drawing/2014/main" val="1999846648"/>
                  </a:ext>
                </a:extLst>
              </a:tr>
              <a:tr h="605214">
                <a:tc>
                  <a:txBody>
                    <a:bodyPr/>
                    <a:lstStyle/>
                    <a:p>
                      <a:pPr algn="ctr"/>
                      <a:endParaRPr lang="en-GB" sz="2400" b="1">
                        <a:solidFill>
                          <a:srgbClr val="2C2B64"/>
                        </a:solidFill>
                      </a:endParaRPr>
                    </a:p>
                  </a:txBody>
                  <a:tcPr anchor="ctr">
                    <a:lnL w="28575" cap="flat" cmpd="sng" algn="ctr">
                      <a:solidFill>
                        <a:srgbClr val="2C2B64"/>
                      </a:solidFill>
                      <a:prstDash val="solid"/>
                      <a:round/>
                      <a:headEnd type="none" w="med" len="med"/>
                      <a:tailEnd type="none" w="med" len="med"/>
                    </a:lnL>
                    <a:lnR w="28575" cap="flat" cmpd="sng" algn="ctr">
                      <a:solidFill>
                        <a:srgbClr val="2C2B64"/>
                      </a:solidFill>
                      <a:prstDash val="solid"/>
                      <a:round/>
                      <a:headEnd type="none" w="med" len="med"/>
                      <a:tailEnd type="none" w="med" len="med"/>
                    </a:lnR>
                    <a:lnT w="28575" cap="flat" cmpd="sng" algn="ctr">
                      <a:solidFill>
                        <a:srgbClr val="2C2B64"/>
                      </a:solidFill>
                      <a:prstDash val="solid"/>
                      <a:round/>
                      <a:headEnd type="none" w="med" len="med"/>
                      <a:tailEnd type="none" w="med" len="med"/>
                    </a:lnT>
                    <a:lnB w="28575" cap="flat" cmpd="sng" algn="ctr">
                      <a:solidFill>
                        <a:srgbClr val="2C2B64"/>
                      </a:solidFill>
                      <a:prstDash val="solid"/>
                      <a:round/>
                      <a:headEnd type="none" w="med" len="med"/>
                      <a:tailEnd type="none" w="med" len="med"/>
                    </a:lnB>
                    <a:solidFill>
                      <a:schemeClr val="bg1"/>
                    </a:solidFill>
                  </a:tcPr>
                </a:tc>
                <a:tc>
                  <a:txBody>
                    <a:bodyPr/>
                    <a:lstStyle/>
                    <a:p>
                      <a:pPr algn="ctr"/>
                      <a:r>
                        <a:rPr lang="en-GB" sz="3200" b="1" dirty="0">
                          <a:solidFill>
                            <a:srgbClr val="2C2B64"/>
                          </a:solidFill>
                        </a:rPr>
                        <a:t>7</a:t>
                      </a:r>
                    </a:p>
                  </a:txBody>
                  <a:tcPr anchor="ctr">
                    <a:lnL w="28575" cap="flat" cmpd="sng" algn="ctr">
                      <a:solidFill>
                        <a:srgbClr val="2C2B64"/>
                      </a:solidFill>
                      <a:prstDash val="solid"/>
                      <a:round/>
                      <a:headEnd type="none" w="med" len="med"/>
                      <a:tailEnd type="none" w="med" len="med"/>
                    </a:lnL>
                    <a:lnR w="28575" cap="flat" cmpd="sng" algn="ctr">
                      <a:solidFill>
                        <a:srgbClr val="2C2B64"/>
                      </a:solidFill>
                      <a:prstDash val="solid"/>
                      <a:round/>
                      <a:headEnd type="none" w="med" len="med"/>
                      <a:tailEnd type="none" w="med" len="med"/>
                    </a:lnR>
                    <a:lnT w="28575" cap="flat" cmpd="sng" algn="ctr">
                      <a:solidFill>
                        <a:srgbClr val="2C2B64"/>
                      </a:solidFill>
                      <a:prstDash val="solid"/>
                      <a:round/>
                      <a:headEnd type="none" w="med" len="med"/>
                      <a:tailEnd type="none" w="med" len="med"/>
                    </a:lnT>
                    <a:lnB w="28575" cap="flat" cmpd="sng" algn="ctr">
                      <a:solidFill>
                        <a:srgbClr val="2C2B64"/>
                      </a:solidFill>
                      <a:prstDash val="solid"/>
                      <a:round/>
                      <a:headEnd type="none" w="med" len="med"/>
                      <a:tailEnd type="none" w="med" len="med"/>
                    </a:lnB>
                    <a:solidFill>
                      <a:schemeClr val="bg1"/>
                    </a:solidFill>
                  </a:tcPr>
                </a:tc>
                <a:tc>
                  <a:txBody>
                    <a:bodyPr/>
                    <a:lstStyle/>
                    <a:p>
                      <a:pPr algn="ctr"/>
                      <a:r>
                        <a:rPr lang="en-GB" sz="3200" b="1" dirty="0">
                          <a:solidFill>
                            <a:srgbClr val="2C2B64"/>
                          </a:solidFill>
                        </a:rPr>
                        <a:t>6</a:t>
                      </a:r>
                    </a:p>
                  </a:txBody>
                  <a:tcPr anchor="ctr">
                    <a:lnL w="28575" cap="flat" cmpd="sng" algn="ctr">
                      <a:solidFill>
                        <a:srgbClr val="2C2B64"/>
                      </a:solidFill>
                      <a:prstDash val="solid"/>
                      <a:round/>
                      <a:headEnd type="none" w="med" len="med"/>
                      <a:tailEnd type="none" w="med" len="med"/>
                    </a:lnL>
                    <a:lnR w="28575" cap="flat" cmpd="sng" algn="ctr">
                      <a:solidFill>
                        <a:srgbClr val="2C2B64"/>
                      </a:solidFill>
                      <a:prstDash val="solid"/>
                      <a:round/>
                      <a:headEnd type="none" w="med" len="med"/>
                      <a:tailEnd type="none" w="med" len="med"/>
                    </a:lnR>
                    <a:lnT w="28575" cap="flat" cmpd="sng" algn="ctr">
                      <a:solidFill>
                        <a:srgbClr val="2C2B64"/>
                      </a:solidFill>
                      <a:prstDash val="solid"/>
                      <a:round/>
                      <a:headEnd type="none" w="med" len="med"/>
                      <a:tailEnd type="none" w="med" len="med"/>
                    </a:lnT>
                    <a:lnB w="28575" cap="flat" cmpd="sng" algn="ctr">
                      <a:solidFill>
                        <a:srgbClr val="2C2B64"/>
                      </a:solidFill>
                      <a:prstDash val="solid"/>
                      <a:round/>
                      <a:headEnd type="none" w="med" len="med"/>
                      <a:tailEnd type="none" w="med" len="med"/>
                    </a:lnB>
                    <a:solidFill>
                      <a:schemeClr val="bg1"/>
                    </a:solidFill>
                  </a:tcPr>
                </a:tc>
                <a:extLst>
                  <a:ext uri="{0D108BD9-81ED-4DB2-BD59-A6C34878D82A}">
                    <a16:rowId xmlns:a16="http://schemas.microsoft.com/office/drawing/2014/main" val="4056105142"/>
                  </a:ext>
                </a:extLst>
              </a:tr>
              <a:tr h="605214">
                <a:tc>
                  <a:txBody>
                    <a:bodyPr/>
                    <a:lstStyle/>
                    <a:p>
                      <a:pPr algn="ctr"/>
                      <a:endParaRPr lang="en-GB" sz="2400" b="1">
                        <a:solidFill>
                          <a:srgbClr val="2C2B64"/>
                        </a:solidFill>
                      </a:endParaRPr>
                    </a:p>
                  </a:txBody>
                  <a:tcPr anchor="ctr">
                    <a:lnL w="28575" cap="flat" cmpd="sng" algn="ctr">
                      <a:solidFill>
                        <a:srgbClr val="2C2B64"/>
                      </a:solidFill>
                      <a:prstDash val="solid"/>
                      <a:round/>
                      <a:headEnd type="none" w="med" len="med"/>
                      <a:tailEnd type="none" w="med" len="med"/>
                    </a:lnL>
                    <a:lnR w="28575" cap="flat" cmpd="sng" algn="ctr">
                      <a:solidFill>
                        <a:srgbClr val="2C2B64"/>
                      </a:solidFill>
                      <a:prstDash val="solid"/>
                      <a:round/>
                      <a:headEnd type="none" w="med" len="med"/>
                      <a:tailEnd type="none" w="med" len="med"/>
                    </a:lnR>
                    <a:lnT w="28575" cap="flat" cmpd="sng" algn="ctr">
                      <a:solidFill>
                        <a:srgbClr val="2C2B64"/>
                      </a:solidFill>
                      <a:prstDash val="solid"/>
                      <a:round/>
                      <a:headEnd type="none" w="med" len="med"/>
                      <a:tailEnd type="none" w="med" len="med"/>
                    </a:lnT>
                    <a:lnB w="28575" cap="flat" cmpd="sng" algn="ctr">
                      <a:solidFill>
                        <a:srgbClr val="2C2B64"/>
                      </a:solidFill>
                      <a:prstDash val="solid"/>
                      <a:round/>
                      <a:headEnd type="none" w="med" len="med"/>
                      <a:tailEnd type="none" w="med" len="med"/>
                    </a:lnB>
                    <a:solidFill>
                      <a:schemeClr val="bg1"/>
                    </a:solidFill>
                  </a:tcPr>
                </a:tc>
                <a:tc>
                  <a:txBody>
                    <a:bodyPr/>
                    <a:lstStyle/>
                    <a:p>
                      <a:pPr algn="ctr"/>
                      <a:r>
                        <a:rPr lang="en-GB" sz="3200" b="1" dirty="0">
                          <a:solidFill>
                            <a:srgbClr val="2C2B64"/>
                          </a:solidFill>
                        </a:rPr>
                        <a:t>8</a:t>
                      </a:r>
                    </a:p>
                  </a:txBody>
                  <a:tcPr anchor="ctr">
                    <a:lnL w="28575" cap="flat" cmpd="sng" algn="ctr">
                      <a:solidFill>
                        <a:srgbClr val="2C2B64"/>
                      </a:solidFill>
                      <a:prstDash val="solid"/>
                      <a:round/>
                      <a:headEnd type="none" w="med" len="med"/>
                      <a:tailEnd type="none" w="med" len="med"/>
                    </a:lnL>
                    <a:lnR w="28575" cap="flat" cmpd="sng" algn="ctr">
                      <a:solidFill>
                        <a:srgbClr val="2C2B64"/>
                      </a:solidFill>
                      <a:prstDash val="solid"/>
                      <a:round/>
                      <a:headEnd type="none" w="med" len="med"/>
                      <a:tailEnd type="none" w="med" len="med"/>
                    </a:lnR>
                    <a:lnT w="28575" cap="flat" cmpd="sng" algn="ctr">
                      <a:solidFill>
                        <a:srgbClr val="2C2B64"/>
                      </a:solidFill>
                      <a:prstDash val="solid"/>
                      <a:round/>
                      <a:headEnd type="none" w="med" len="med"/>
                      <a:tailEnd type="none" w="med" len="med"/>
                    </a:lnT>
                    <a:lnB w="28575" cap="flat" cmpd="sng" algn="ctr">
                      <a:solidFill>
                        <a:srgbClr val="2C2B64"/>
                      </a:solidFill>
                      <a:prstDash val="solid"/>
                      <a:round/>
                      <a:headEnd type="none" w="med" len="med"/>
                      <a:tailEnd type="none" w="med" len="med"/>
                    </a:lnB>
                    <a:solidFill>
                      <a:schemeClr val="bg1"/>
                    </a:solidFill>
                  </a:tcPr>
                </a:tc>
                <a:tc>
                  <a:txBody>
                    <a:bodyPr/>
                    <a:lstStyle/>
                    <a:p>
                      <a:pPr algn="ctr"/>
                      <a:r>
                        <a:rPr lang="en-GB" sz="3200" b="1" dirty="0">
                          <a:solidFill>
                            <a:srgbClr val="2C2B64"/>
                          </a:solidFill>
                        </a:rPr>
                        <a:t>7</a:t>
                      </a:r>
                    </a:p>
                  </a:txBody>
                  <a:tcPr anchor="ctr">
                    <a:lnL w="28575" cap="flat" cmpd="sng" algn="ctr">
                      <a:solidFill>
                        <a:srgbClr val="2C2B64"/>
                      </a:solidFill>
                      <a:prstDash val="solid"/>
                      <a:round/>
                      <a:headEnd type="none" w="med" len="med"/>
                      <a:tailEnd type="none" w="med" len="med"/>
                    </a:lnL>
                    <a:lnR w="28575" cap="flat" cmpd="sng" algn="ctr">
                      <a:solidFill>
                        <a:srgbClr val="2C2B64"/>
                      </a:solidFill>
                      <a:prstDash val="solid"/>
                      <a:round/>
                      <a:headEnd type="none" w="med" len="med"/>
                      <a:tailEnd type="none" w="med" len="med"/>
                    </a:lnR>
                    <a:lnT w="28575" cap="flat" cmpd="sng" algn="ctr">
                      <a:solidFill>
                        <a:srgbClr val="2C2B64"/>
                      </a:solidFill>
                      <a:prstDash val="solid"/>
                      <a:round/>
                      <a:headEnd type="none" w="med" len="med"/>
                      <a:tailEnd type="none" w="med" len="med"/>
                    </a:lnT>
                    <a:lnB w="28575" cap="flat" cmpd="sng" algn="ctr">
                      <a:solidFill>
                        <a:srgbClr val="2C2B64"/>
                      </a:solidFill>
                      <a:prstDash val="solid"/>
                      <a:round/>
                      <a:headEnd type="none" w="med" len="med"/>
                      <a:tailEnd type="none" w="med" len="med"/>
                    </a:lnB>
                    <a:solidFill>
                      <a:schemeClr val="bg1"/>
                    </a:solidFill>
                  </a:tcPr>
                </a:tc>
                <a:extLst>
                  <a:ext uri="{0D108BD9-81ED-4DB2-BD59-A6C34878D82A}">
                    <a16:rowId xmlns:a16="http://schemas.microsoft.com/office/drawing/2014/main" val="953315966"/>
                  </a:ext>
                </a:extLst>
              </a:tr>
            </a:tbl>
          </a:graphicData>
        </a:graphic>
      </p:graphicFrame>
      <p:sp>
        <p:nvSpPr>
          <p:cNvPr id="5" name="Rectangle: Rounded Corners 4">
            <a:extLst>
              <a:ext uri="{FF2B5EF4-FFF2-40B4-BE49-F238E27FC236}">
                <a16:creationId xmlns:a16="http://schemas.microsoft.com/office/drawing/2014/main" id="{0F1ECAFB-03F0-6190-DEF2-BB287A176515}"/>
              </a:ext>
            </a:extLst>
          </p:cNvPr>
          <p:cNvSpPr/>
          <p:nvPr/>
        </p:nvSpPr>
        <p:spPr>
          <a:xfrm>
            <a:off x="318977" y="335369"/>
            <a:ext cx="8496411" cy="693548"/>
          </a:xfrm>
          <a:prstGeom prst="roundRect">
            <a:avLst/>
          </a:prstGeom>
          <a:solidFill>
            <a:srgbClr val="F9DC4B"/>
          </a:solidFill>
          <a:ln w="28575">
            <a:solidFill>
              <a:srgbClr val="2C2B64"/>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GB" sz="3200" b="1" i="0" u="none" strike="noStrike" kern="0" cap="none" spc="0" normalizeH="0" baseline="0" noProof="0" dirty="0">
                <a:ln>
                  <a:noFill/>
                </a:ln>
                <a:solidFill>
                  <a:srgbClr val="2F2967"/>
                </a:solidFill>
                <a:effectLst/>
                <a:uLnTx/>
                <a:uFillTx/>
                <a:latin typeface="Arial"/>
                <a:ea typeface="+mn-ea"/>
                <a:cs typeface="+mn-cs"/>
                <a:sym typeface="Arial"/>
              </a:rPr>
              <a:t>How many ways were there? </a:t>
            </a:r>
          </a:p>
        </p:txBody>
      </p:sp>
      <p:pic>
        <p:nvPicPr>
          <p:cNvPr id="4" name="Picture 3" descr="A picture containing text, clipart&#10;&#10;Description automatically generated">
            <a:extLst>
              <a:ext uri="{FF2B5EF4-FFF2-40B4-BE49-F238E27FC236}">
                <a16:creationId xmlns:a16="http://schemas.microsoft.com/office/drawing/2014/main" id="{56DA12EC-9907-C539-2E0D-C173657668B6}"/>
              </a:ext>
            </a:extLst>
          </p:cNvPr>
          <p:cNvPicPr>
            <a:picLocks noChangeAspect="1"/>
          </p:cNvPicPr>
          <p:nvPr/>
        </p:nvPicPr>
        <p:blipFill>
          <a:blip r:embed="rId3"/>
          <a:stretch>
            <a:fillRect/>
          </a:stretch>
        </p:blipFill>
        <p:spPr>
          <a:xfrm>
            <a:off x="7379493" y="6211704"/>
            <a:ext cx="1685649" cy="568417"/>
          </a:xfrm>
          <a:prstGeom prst="rect">
            <a:avLst/>
          </a:prstGeom>
        </p:spPr>
      </p:pic>
      <p:sp>
        <p:nvSpPr>
          <p:cNvPr id="55" name="Rectangle: Rounded Corners 54">
            <a:extLst>
              <a:ext uri="{FF2B5EF4-FFF2-40B4-BE49-F238E27FC236}">
                <a16:creationId xmlns:a16="http://schemas.microsoft.com/office/drawing/2014/main" id="{647B86D3-2911-25A6-DAB5-992803094159}"/>
              </a:ext>
            </a:extLst>
          </p:cNvPr>
          <p:cNvSpPr/>
          <p:nvPr/>
        </p:nvSpPr>
        <p:spPr>
          <a:xfrm>
            <a:off x="318976" y="3975768"/>
            <a:ext cx="8496411" cy="772630"/>
          </a:xfrm>
          <a:prstGeom prst="roundRect">
            <a:avLst>
              <a:gd name="adj" fmla="val 16573"/>
            </a:avLst>
          </a:prstGeom>
          <a:solidFill>
            <a:schemeClr val="bg1"/>
          </a:solidFill>
          <a:ln w="28575">
            <a:solidFill>
              <a:srgbClr val="2C2B64"/>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600"/>
              </a:spcAft>
              <a:buClr>
                <a:srgbClr val="000000"/>
              </a:buClr>
              <a:buSzTx/>
              <a:buFont typeface="Arial"/>
              <a:buNone/>
              <a:tabLst/>
              <a:defRPr/>
            </a:pPr>
            <a:r>
              <a:rPr kumimoji="0" lang="en-GB" sz="2000" b="0" i="0" u="none" strike="noStrike" kern="0" cap="none" spc="0" normalizeH="0" baseline="0" noProof="0" dirty="0">
                <a:ln>
                  <a:noFill/>
                </a:ln>
                <a:solidFill>
                  <a:srgbClr val="2F2967"/>
                </a:solidFill>
                <a:effectLst/>
                <a:uLnTx/>
                <a:uFillTx/>
                <a:latin typeface="Arial"/>
                <a:ea typeface="+mn-ea"/>
                <a:cs typeface="+mn-cs"/>
                <a:sym typeface="Arial"/>
              </a:rPr>
              <a:t>What other numbers</a:t>
            </a:r>
            <a:r>
              <a:rPr kumimoji="0" lang="en-GB" sz="2000" b="0" i="0" u="none" strike="noStrike" kern="0" cap="none" spc="0" normalizeH="0" noProof="0" dirty="0">
                <a:ln>
                  <a:noFill/>
                </a:ln>
                <a:solidFill>
                  <a:srgbClr val="2F2967"/>
                </a:solidFill>
                <a:effectLst/>
                <a:uLnTx/>
                <a:uFillTx/>
                <a:latin typeface="Arial"/>
                <a:ea typeface="+mn-ea"/>
                <a:cs typeface="+mn-cs"/>
                <a:sym typeface="Arial"/>
              </a:rPr>
              <a:t> of carriages did you try? </a:t>
            </a:r>
            <a:r>
              <a:rPr kumimoji="0" lang="en-GB" sz="2000" b="0" i="0" u="none" strike="noStrike" kern="0" cap="none" spc="0" normalizeH="0" baseline="0" noProof="0" dirty="0">
                <a:ln>
                  <a:noFill/>
                </a:ln>
                <a:solidFill>
                  <a:srgbClr val="2F2967"/>
                </a:solidFill>
                <a:effectLst/>
                <a:uLnTx/>
                <a:uFillTx/>
                <a:latin typeface="Arial"/>
                <a:ea typeface="+mn-ea"/>
                <a:cs typeface="+mn-cs"/>
                <a:sym typeface="Arial"/>
              </a:rPr>
              <a:t>What do you notice about the number of ways to split? Is it always the case? Why? </a:t>
            </a:r>
          </a:p>
        </p:txBody>
      </p:sp>
      <p:sp>
        <p:nvSpPr>
          <p:cNvPr id="56" name="Rectangle: Rounded Corners 55">
            <a:extLst>
              <a:ext uri="{FF2B5EF4-FFF2-40B4-BE49-F238E27FC236}">
                <a16:creationId xmlns:a16="http://schemas.microsoft.com/office/drawing/2014/main" id="{605129DA-D898-7BF5-238E-39DFB4F01D64}"/>
              </a:ext>
            </a:extLst>
          </p:cNvPr>
          <p:cNvSpPr/>
          <p:nvPr/>
        </p:nvSpPr>
        <p:spPr>
          <a:xfrm>
            <a:off x="2828777" y="4890203"/>
            <a:ext cx="5986610" cy="1062119"/>
          </a:xfrm>
          <a:prstGeom prst="roundRect">
            <a:avLst>
              <a:gd name="adj" fmla="val 9689"/>
            </a:avLst>
          </a:prstGeom>
          <a:solidFill>
            <a:srgbClr val="2F2967"/>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GB" sz="2000" b="1" i="0" u="none" strike="noStrike" kern="0" cap="none" spc="0" normalizeH="0" baseline="0" noProof="0" dirty="0">
                <a:ln>
                  <a:noFill/>
                </a:ln>
                <a:solidFill>
                  <a:srgbClr val="FFFFFF"/>
                </a:solidFill>
                <a:effectLst/>
                <a:uLnTx/>
                <a:uFillTx/>
                <a:latin typeface="Arial"/>
                <a:sym typeface="Arial"/>
              </a:rPr>
              <a:t>TASK: </a:t>
            </a:r>
            <a:r>
              <a:rPr lang="en-GB" sz="2000" dirty="0">
                <a:solidFill>
                  <a:srgbClr val="FFFFFF"/>
                </a:solidFill>
                <a:latin typeface="Arial"/>
              </a:rPr>
              <a:t>In your pairs, explain the rule for the number of ways to split the train given the number of carriages.</a:t>
            </a:r>
            <a:endParaRPr kumimoji="0" lang="en-GB" sz="2000" b="0" i="1" u="none" strike="noStrike" kern="0" cap="none" spc="0" normalizeH="0" baseline="0" noProof="0" dirty="0">
              <a:ln>
                <a:noFill/>
              </a:ln>
              <a:solidFill>
                <a:srgbClr val="FF0000"/>
              </a:solidFill>
              <a:effectLst/>
              <a:uLnTx/>
              <a:uFillTx/>
              <a:latin typeface="Arial"/>
              <a:sym typeface="Arial"/>
            </a:endParaRPr>
          </a:p>
        </p:txBody>
      </p:sp>
      <p:sp>
        <p:nvSpPr>
          <p:cNvPr id="57" name="TextBox 56">
            <a:extLst>
              <a:ext uri="{FF2B5EF4-FFF2-40B4-BE49-F238E27FC236}">
                <a16:creationId xmlns:a16="http://schemas.microsoft.com/office/drawing/2014/main" id="{50AD1EFB-F88E-B5C8-C253-4E4EBFEBF942}"/>
              </a:ext>
            </a:extLst>
          </p:cNvPr>
          <p:cNvSpPr txBox="1"/>
          <p:nvPr/>
        </p:nvSpPr>
        <p:spPr>
          <a:xfrm>
            <a:off x="2828777" y="6094127"/>
            <a:ext cx="4309790" cy="465136"/>
          </a:xfrm>
          <a:prstGeom prst="roundRect">
            <a:avLst>
              <a:gd name="adj" fmla="val 19169"/>
            </a:avLst>
          </a:prstGeom>
          <a:solidFill>
            <a:srgbClr val="B52664"/>
          </a:solidFill>
          <a:ln w="28575">
            <a:solidFill>
              <a:srgbClr val="2C2B64"/>
            </a:solidFill>
          </a:ln>
        </p:spPr>
        <p:txBody>
          <a:bodyPr wrap="square" anchor="ctr">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GB" sz="1800" b="1" i="0" u="none" strike="noStrike" kern="0" cap="none" spc="0" normalizeH="0" baseline="0" noProof="0" dirty="0">
                <a:ln>
                  <a:noFill/>
                </a:ln>
                <a:solidFill>
                  <a:srgbClr val="FFFFFF"/>
                </a:solidFill>
                <a:effectLst/>
                <a:uLnTx/>
                <a:uFillTx/>
                <a:latin typeface="Arial"/>
                <a:cs typeface="Arial"/>
                <a:sym typeface="Arial"/>
              </a:rPr>
              <a:t>STRETCH</a:t>
            </a:r>
            <a:r>
              <a:rPr kumimoji="0" lang="en-GB" sz="1800" b="0" i="1" u="none" strike="noStrike" kern="0" cap="none" spc="0" normalizeH="0" baseline="0" noProof="0" dirty="0">
                <a:ln>
                  <a:noFill/>
                </a:ln>
                <a:solidFill>
                  <a:srgbClr val="FFFFFF"/>
                </a:solidFill>
                <a:effectLst/>
                <a:uLnTx/>
                <a:uFillTx/>
                <a:latin typeface="Arial"/>
                <a:cs typeface="Arial"/>
                <a:sym typeface="Arial"/>
              </a:rPr>
              <a:t>: </a:t>
            </a:r>
            <a:r>
              <a:rPr kumimoji="0" lang="en-GB" sz="1800" b="0" u="none" strike="noStrike" kern="0" cap="none" spc="0" normalizeH="0" baseline="0" noProof="0" dirty="0">
                <a:ln>
                  <a:noFill/>
                </a:ln>
                <a:solidFill>
                  <a:srgbClr val="FFFFFF"/>
                </a:solidFill>
                <a:effectLst/>
                <a:uLnTx/>
                <a:uFillTx/>
                <a:latin typeface="Arial"/>
                <a:cs typeface="Arial"/>
                <a:sym typeface="Arial"/>
              </a:rPr>
              <a:t>Explain why this is the case.</a:t>
            </a:r>
          </a:p>
        </p:txBody>
      </p:sp>
      <p:pic>
        <p:nvPicPr>
          <p:cNvPr id="36" name="Picture 35" descr="A green square with blue border&#10;&#10;Description automatically generated">
            <a:extLst>
              <a:ext uri="{FF2B5EF4-FFF2-40B4-BE49-F238E27FC236}">
                <a16:creationId xmlns:a16="http://schemas.microsoft.com/office/drawing/2014/main" id="{6E5A8EFA-208A-2B04-747D-20B639C0CCC8}"/>
              </a:ext>
            </a:extLst>
          </p:cNvPr>
          <p:cNvPicPr>
            <a:picLocks noChangeAspect="1"/>
          </p:cNvPicPr>
          <p:nvPr/>
        </p:nvPicPr>
        <p:blipFill>
          <a:blip r:embed="rId4"/>
          <a:stretch>
            <a:fillRect/>
          </a:stretch>
        </p:blipFill>
        <p:spPr>
          <a:xfrm>
            <a:off x="1480872" y="2143720"/>
            <a:ext cx="366030" cy="366030"/>
          </a:xfrm>
          <a:prstGeom prst="rect">
            <a:avLst/>
          </a:prstGeom>
        </p:spPr>
      </p:pic>
      <p:pic>
        <p:nvPicPr>
          <p:cNvPr id="38" name="Picture 37" descr="A blue square with black border&#10;&#10;Description automatically generated">
            <a:extLst>
              <a:ext uri="{FF2B5EF4-FFF2-40B4-BE49-F238E27FC236}">
                <a16:creationId xmlns:a16="http://schemas.microsoft.com/office/drawing/2014/main" id="{247CD2BA-1174-90BC-36F9-C47982964543}"/>
              </a:ext>
            </a:extLst>
          </p:cNvPr>
          <p:cNvPicPr>
            <a:picLocks noChangeAspect="1"/>
          </p:cNvPicPr>
          <p:nvPr/>
        </p:nvPicPr>
        <p:blipFill>
          <a:blip r:embed="rId5"/>
          <a:stretch>
            <a:fillRect/>
          </a:stretch>
        </p:blipFill>
        <p:spPr>
          <a:xfrm>
            <a:off x="1846902" y="2143720"/>
            <a:ext cx="366030" cy="366030"/>
          </a:xfrm>
          <a:prstGeom prst="rect">
            <a:avLst/>
          </a:prstGeom>
        </p:spPr>
      </p:pic>
      <p:pic>
        <p:nvPicPr>
          <p:cNvPr id="42" name="Picture 41" descr="A purple square with a blue border&#10;&#10;Description automatically generated">
            <a:extLst>
              <a:ext uri="{FF2B5EF4-FFF2-40B4-BE49-F238E27FC236}">
                <a16:creationId xmlns:a16="http://schemas.microsoft.com/office/drawing/2014/main" id="{12B187E6-2462-B5BF-FE8E-F18610D4001D}"/>
              </a:ext>
            </a:extLst>
          </p:cNvPr>
          <p:cNvPicPr>
            <a:picLocks noChangeAspect="1"/>
          </p:cNvPicPr>
          <p:nvPr/>
        </p:nvPicPr>
        <p:blipFill>
          <a:blip r:embed="rId6"/>
          <a:stretch>
            <a:fillRect/>
          </a:stretch>
        </p:blipFill>
        <p:spPr>
          <a:xfrm>
            <a:off x="2565177" y="3313721"/>
            <a:ext cx="366030" cy="366030"/>
          </a:xfrm>
          <a:prstGeom prst="rect">
            <a:avLst/>
          </a:prstGeom>
        </p:spPr>
      </p:pic>
      <p:pic>
        <p:nvPicPr>
          <p:cNvPr id="49" name="Picture 48" descr="A yellow square with blue border&#10;&#10;Description automatically generated">
            <a:extLst>
              <a:ext uri="{FF2B5EF4-FFF2-40B4-BE49-F238E27FC236}">
                <a16:creationId xmlns:a16="http://schemas.microsoft.com/office/drawing/2014/main" id="{F7B99BE4-1492-EA8A-C515-A80EEEDC24AA}"/>
              </a:ext>
            </a:extLst>
          </p:cNvPr>
          <p:cNvPicPr>
            <a:picLocks noChangeAspect="1"/>
          </p:cNvPicPr>
          <p:nvPr/>
        </p:nvPicPr>
        <p:blipFill>
          <a:blip r:embed="rId7"/>
          <a:stretch>
            <a:fillRect/>
          </a:stretch>
        </p:blipFill>
        <p:spPr>
          <a:xfrm>
            <a:off x="1114842" y="2143720"/>
            <a:ext cx="366030" cy="366030"/>
          </a:xfrm>
          <a:prstGeom prst="rect">
            <a:avLst/>
          </a:prstGeom>
        </p:spPr>
      </p:pic>
      <p:pic>
        <p:nvPicPr>
          <p:cNvPr id="51" name="Picture 50" descr="A blue square with a black border&#10;&#10;Description automatically generated">
            <a:extLst>
              <a:ext uri="{FF2B5EF4-FFF2-40B4-BE49-F238E27FC236}">
                <a16:creationId xmlns:a16="http://schemas.microsoft.com/office/drawing/2014/main" id="{74F63812-38C3-BFD3-D35E-414594F4C016}"/>
              </a:ext>
            </a:extLst>
          </p:cNvPr>
          <p:cNvPicPr>
            <a:picLocks noChangeAspect="1"/>
          </p:cNvPicPr>
          <p:nvPr/>
        </p:nvPicPr>
        <p:blipFill>
          <a:blip r:embed="rId8"/>
          <a:stretch>
            <a:fillRect/>
          </a:stretch>
        </p:blipFill>
        <p:spPr>
          <a:xfrm>
            <a:off x="2202978" y="2143720"/>
            <a:ext cx="366030" cy="366030"/>
          </a:xfrm>
          <a:prstGeom prst="rect">
            <a:avLst/>
          </a:prstGeom>
        </p:spPr>
      </p:pic>
      <p:pic>
        <p:nvPicPr>
          <p:cNvPr id="73" name="Picture 72" descr="A red square with blue border&#10;&#10;Description automatically generated">
            <a:extLst>
              <a:ext uri="{FF2B5EF4-FFF2-40B4-BE49-F238E27FC236}">
                <a16:creationId xmlns:a16="http://schemas.microsoft.com/office/drawing/2014/main" id="{84A092BA-86D0-A607-18EC-B920C65B87F0}"/>
              </a:ext>
            </a:extLst>
          </p:cNvPr>
          <p:cNvPicPr>
            <a:picLocks noChangeAspect="1"/>
          </p:cNvPicPr>
          <p:nvPr/>
        </p:nvPicPr>
        <p:blipFill>
          <a:blip r:embed="rId9"/>
          <a:stretch>
            <a:fillRect/>
          </a:stretch>
        </p:blipFill>
        <p:spPr>
          <a:xfrm>
            <a:off x="382782" y="2143720"/>
            <a:ext cx="366030" cy="366030"/>
          </a:xfrm>
          <a:prstGeom prst="rect">
            <a:avLst/>
          </a:prstGeom>
        </p:spPr>
      </p:pic>
      <p:pic>
        <p:nvPicPr>
          <p:cNvPr id="75" name="Picture 74" descr="A blue and orange square&#10;&#10;Description automatically generated">
            <a:extLst>
              <a:ext uri="{FF2B5EF4-FFF2-40B4-BE49-F238E27FC236}">
                <a16:creationId xmlns:a16="http://schemas.microsoft.com/office/drawing/2014/main" id="{DFEEC6B7-6FF1-0B73-D2CE-88F47282E73D}"/>
              </a:ext>
            </a:extLst>
          </p:cNvPr>
          <p:cNvPicPr>
            <a:picLocks noChangeAspect="1"/>
          </p:cNvPicPr>
          <p:nvPr/>
        </p:nvPicPr>
        <p:blipFill>
          <a:blip r:embed="rId10"/>
          <a:stretch>
            <a:fillRect/>
          </a:stretch>
        </p:blipFill>
        <p:spPr>
          <a:xfrm>
            <a:off x="748812" y="2143720"/>
            <a:ext cx="366030" cy="366030"/>
          </a:xfrm>
          <a:prstGeom prst="rect">
            <a:avLst/>
          </a:prstGeom>
        </p:spPr>
      </p:pic>
      <p:pic>
        <p:nvPicPr>
          <p:cNvPr id="78" name="Picture 77" descr="A green square with blue border&#10;&#10;Description automatically generated">
            <a:extLst>
              <a:ext uri="{FF2B5EF4-FFF2-40B4-BE49-F238E27FC236}">
                <a16:creationId xmlns:a16="http://schemas.microsoft.com/office/drawing/2014/main" id="{6E8E2C3F-0010-8D0C-0FB2-956ED85DC51E}"/>
              </a:ext>
            </a:extLst>
          </p:cNvPr>
          <p:cNvPicPr>
            <a:picLocks noChangeAspect="1"/>
          </p:cNvPicPr>
          <p:nvPr/>
        </p:nvPicPr>
        <p:blipFill>
          <a:blip r:embed="rId4"/>
          <a:stretch>
            <a:fillRect/>
          </a:stretch>
        </p:blipFill>
        <p:spPr>
          <a:xfrm>
            <a:off x="1494836" y="2763147"/>
            <a:ext cx="366030" cy="366030"/>
          </a:xfrm>
          <a:prstGeom prst="rect">
            <a:avLst/>
          </a:prstGeom>
        </p:spPr>
      </p:pic>
      <p:pic>
        <p:nvPicPr>
          <p:cNvPr id="79" name="Picture 78" descr="A blue square with black border&#10;&#10;Description automatically generated">
            <a:extLst>
              <a:ext uri="{FF2B5EF4-FFF2-40B4-BE49-F238E27FC236}">
                <a16:creationId xmlns:a16="http://schemas.microsoft.com/office/drawing/2014/main" id="{DB29B54D-67F8-BC96-3B07-0F73808FE4A7}"/>
              </a:ext>
            </a:extLst>
          </p:cNvPr>
          <p:cNvPicPr>
            <a:picLocks noChangeAspect="1"/>
          </p:cNvPicPr>
          <p:nvPr/>
        </p:nvPicPr>
        <p:blipFill>
          <a:blip r:embed="rId5"/>
          <a:stretch>
            <a:fillRect/>
          </a:stretch>
        </p:blipFill>
        <p:spPr>
          <a:xfrm>
            <a:off x="1860866" y="2763147"/>
            <a:ext cx="366030" cy="366030"/>
          </a:xfrm>
          <a:prstGeom prst="rect">
            <a:avLst/>
          </a:prstGeom>
        </p:spPr>
      </p:pic>
      <p:pic>
        <p:nvPicPr>
          <p:cNvPr id="80" name="Picture 79" descr="A yellow square with blue border&#10;&#10;Description automatically generated">
            <a:extLst>
              <a:ext uri="{FF2B5EF4-FFF2-40B4-BE49-F238E27FC236}">
                <a16:creationId xmlns:a16="http://schemas.microsoft.com/office/drawing/2014/main" id="{CEF077C5-2FE6-85FF-5D61-F22F2D4DFC94}"/>
              </a:ext>
            </a:extLst>
          </p:cNvPr>
          <p:cNvPicPr>
            <a:picLocks noChangeAspect="1"/>
          </p:cNvPicPr>
          <p:nvPr/>
        </p:nvPicPr>
        <p:blipFill>
          <a:blip r:embed="rId7"/>
          <a:stretch>
            <a:fillRect/>
          </a:stretch>
        </p:blipFill>
        <p:spPr>
          <a:xfrm>
            <a:off x="1128806" y="2763147"/>
            <a:ext cx="366030" cy="366030"/>
          </a:xfrm>
          <a:prstGeom prst="rect">
            <a:avLst/>
          </a:prstGeom>
        </p:spPr>
      </p:pic>
      <p:pic>
        <p:nvPicPr>
          <p:cNvPr id="81" name="Picture 80" descr="A blue square with a black border&#10;&#10;Description automatically generated">
            <a:extLst>
              <a:ext uri="{FF2B5EF4-FFF2-40B4-BE49-F238E27FC236}">
                <a16:creationId xmlns:a16="http://schemas.microsoft.com/office/drawing/2014/main" id="{4095E18E-8605-3CC1-A296-D0DCB0937827}"/>
              </a:ext>
            </a:extLst>
          </p:cNvPr>
          <p:cNvPicPr>
            <a:picLocks noChangeAspect="1"/>
          </p:cNvPicPr>
          <p:nvPr/>
        </p:nvPicPr>
        <p:blipFill>
          <a:blip r:embed="rId8"/>
          <a:stretch>
            <a:fillRect/>
          </a:stretch>
        </p:blipFill>
        <p:spPr>
          <a:xfrm>
            <a:off x="2217807" y="2763147"/>
            <a:ext cx="366030" cy="366030"/>
          </a:xfrm>
          <a:prstGeom prst="rect">
            <a:avLst/>
          </a:prstGeom>
        </p:spPr>
      </p:pic>
      <p:pic>
        <p:nvPicPr>
          <p:cNvPr id="82" name="Picture 81" descr="A red square with blue border&#10;&#10;Description automatically generated">
            <a:extLst>
              <a:ext uri="{FF2B5EF4-FFF2-40B4-BE49-F238E27FC236}">
                <a16:creationId xmlns:a16="http://schemas.microsoft.com/office/drawing/2014/main" id="{FBE5FECD-2E16-D1CE-7733-165DC9092A0C}"/>
              </a:ext>
            </a:extLst>
          </p:cNvPr>
          <p:cNvPicPr>
            <a:picLocks noChangeAspect="1"/>
          </p:cNvPicPr>
          <p:nvPr/>
        </p:nvPicPr>
        <p:blipFill>
          <a:blip r:embed="rId9"/>
          <a:stretch>
            <a:fillRect/>
          </a:stretch>
        </p:blipFill>
        <p:spPr>
          <a:xfrm>
            <a:off x="396746" y="2763147"/>
            <a:ext cx="366030" cy="366030"/>
          </a:xfrm>
          <a:prstGeom prst="rect">
            <a:avLst/>
          </a:prstGeom>
        </p:spPr>
      </p:pic>
      <p:pic>
        <p:nvPicPr>
          <p:cNvPr id="83" name="Picture 82" descr="A blue and orange square&#10;&#10;Description automatically generated">
            <a:extLst>
              <a:ext uri="{FF2B5EF4-FFF2-40B4-BE49-F238E27FC236}">
                <a16:creationId xmlns:a16="http://schemas.microsoft.com/office/drawing/2014/main" id="{B760F255-DF01-BB6A-61C1-C4AAC5468658}"/>
              </a:ext>
            </a:extLst>
          </p:cNvPr>
          <p:cNvPicPr>
            <a:picLocks noChangeAspect="1"/>
          </p:cNvPicPr>
          <p:nvPr/>
        </p:nvPicPr>
        <p:blipFill>
          <a:blip r:embed="rId10"/>
          <a:stretch>
            <a:fillRect/>
          </a:stretch>
        </p:blipFill>
        <p:spPr>
          <a:xfrm>
            <a:off x="762776" y="2763147"/>
            <a:ext cx="366030" cy="366030"/>
          </a:xfrm>
          <a:prstGeom prst="rect">
            <a:avLst/>
          </a:prstGeom>
        </p:spPr>
      </p:pic>
      <p:pic>
        <p:nvPicPr>
          <p:cNvPr id="85" name="Picture 84" descr="A green square with blue border&#10;&#10;Description automatically generated">
            <a:extLst>
              <a:ext uri="{FF2B5EF4-FFF2-40B4-BE49-F238E27FC236}">
                <a16:creationId xmlns:a16="http://schemas.microsoft.com/office/drawing/2014/main" id="{938CF3A6-9549-3F94-128A-77793D9E8293}"/>
              </a:ext>
            </a:extLst>
          </p:cNvPr>
          <p:cNvPicPr>
            <a:picLocks noChangeAspect="1"/>
          </p:cNvPicPr>
          <p:nvPr/>
        </p:nvPicPr>
        <p:blipFill>
          <a:blip r:embed="rId4"/>
          <a:stretch>
            <a:fillRect/>
          </a:stretch>
        </p:blipFill>
        <p:spPr>
          <a:xfrm>
            <a:off x="1494836" y="3313721"/>
            <a:ext cx="366030" cy="366030"/>
          </a:xfrm>
          <a:prstGeom prst="rect">
            <a:avLst/>
          </a:prstGeom>
        </p:spPr>
      </p:pic>
      <p:pic>
        <p:nvPicPr>
          <p:cNvPr id="86" name="Picture 85" descr="A blue square with black border&#10;&#10;Description automatically generated">
            <a:extLst>
              <a:ext uri="{FF2B5EF4-FFF2-40B4-BE49-F238E27FC236}">
                <a16:creationId xmlns:a16="http://schemas.microsoft.com/office/drawing/2014/main" id="{3750EC9C-B665-70C8-3EA5-0A59F058AA7F}"/>
              </a:ext>
            </a:extLst>
          </p:cNvPr>
          <p:cNvPicPr>
            <a:picLocks noChangeAspect="1"/>
          </p:cNvPicPr>
          <p:nvPr/>
        </p:nvPicPr>
        <p:blipFill>
          <a:blip r:embed="rId5"/>
          <a:stretch>
            <a:fillRect/>
          </a:stretch>
        </p:blipFill>
        <p:spPr>
          <a:xfrm>
            <a:off x="1860866" y="3313721"/>
            <a:ext cx="366030" cy="366030"/>
          </a:xfrm>
          <a:prstGeom prst="rect">
            <a:avLst/>
          </a:prstGeom>
        </p:spPr>
      </p:pic>
      <p:pic>
        <p:nvPicPr>
          <p:cNvPr id="87" name="Picture 86" descr="A yellow square with blue border&#10;&#10;Description automatically generated">
            <a:extLst>
              <a:ext uri="{FF2B5EF4-FFF2-40B4-BE49-F238E27FC236}">
                <a16:creationId xmlns:a16="http://schemas.microsoft.com/office/drawing/2014/main" id="{91349949-C3A9-4554-FCE0-543D84AE21D1}"/>
              </a:ext>
            </a:extLst>
          </p:cNvPr>
          <p:cNvPicPr>
            <a:picLocks noChangeAspect="1"/>
          </p:cNvPicPr>
          <p:nvPr/>
        </p:nvPicPr>
        <p:blipFill>
          <a:blip r:embed="rId7"/>
          <a:stretch>
            <a:fillRect/>
          </a:stretch>
        </p:blipFill>
        <p:spPr>
          <a:xfrm>
            <a:off x="1128806" y="3313721"/>
            <a:ext cx="366030" cy="366030"/>
          </a:xfrm>
          <a:prstGeom prst="rect">
            <a:avLst/>
          </a:prstGeom>
        </p:spPr>
      </p:pic>
      <p:pic>
        <p:nvPicPr>
          <p:cNvPr id="88" name="Picture 87" descr="A blue square with a black border&#10;&#10;Description automatically generated">
            <a:extLst>
              <a:ext uri="{FF2B5EF4-FFF2-40B4-BE49-F238E27FC236}">
                <a16:creationId xmlns:a16="http://schemas.microsoft.com/office/drawing/2014/main" id="{DB27877C-6D11-0AAC-0C83-742ADD44FFE6}"/>
              </a:ext>
            </a:extLst>
          </p:cNvPr>
          <p:cNvPicPr>
            <a:picLocks noChangeAspect="1"/>
          </p:cNvPicPr>
          <p:nvPr/>
        </p:nvPicPr>
        <p:blipFill>
          <a:blip r:embed="rId8"/>
          <a:stretch>
            <a:fillRect/>
          </a:stretch>
        </p:blipFill>
        <p:spPr>
          <a:xfrm>
            <a:off x="2217807" y="3313721"/>
            <a:ext cx="366030" cy="366030"/>
          </a:xfrm>
          <a:prstGeom prst="rect">
            <a:avLst/>
          </a:prstGeom>
        </p:spPr>
      </p:pic>
      <p:pic>
        <p:nvPicPr>
          <p:cNvPr id="89" name="Picture 88" descr="A red square with blue border&#10;&#10;Description automatically generated">
            <a:extLst>
              <a:ext uri="{FF2B5EF4-FFF2-40B4-BE49-F238E27FC236}">
                <a16:creationId xmlns:a16="http://schemas.microsoft.com/office/drawing/2014/main" id="{5CDAC016-6DD6-1D69-02BE-1B62FB3C0E30}"/>
              </a:ext>
            </a:extLst>
          </p:cNvPr>
          <p:cNvPicPr>
            <a:picLocks noChangeAspect="1"/>
          </p:cNvPicPr>
          <p:nvPr/>
        </p:nvPicPr>
        <p:blipFill>
          <a:blip r:embed="rId9"/>
          <a:stretch>
            <a:fillRect/>
          </a:stretch>
        </p:blipFill>
        <p:spPr>
          <a:xfrm>
            <a:off x="396746" y="3313721"/>
            <a:ext cx="366030" cy="366030"/>
          </a:xfrm>
          <a:prstGeom prst="rect">
            <a:avLst/>
          </a:prstGeom>
        </p:spPr>
      </p:pic>
      <p:pic>
        <p:nvPicPr>
          <p:cNvPr id="90" name="Picture 89" descr="A blue and orange square&#10;&#10;Description automatically generated">
            <a:extLst>
              <a:ext uri="{FF2B5EF4-FFF2-40B4-BE49-F238E27FC236}">
                <a16:creationId xmlns:a16="http://schemas.microsoft.com/office/drawing/2014/main" id="{BB1E2308-F453-91CA-FE0B-7D1A8F268AD0}"/>
              </a:ext>
            </a:extLst>
          </p:cNvPr>
          <p:cNvPicPr>
            <a:picLocks noChangeAspect="1"/>
          </p:cNvPicPr>
          <p:nvPr/>
        </p:nvPicPr>
        <p:blipFill>
          <a:blip r:embed="rId10"/>
          <a:stretch>
            <a:fillRect/>
          </a:stretch>
        </p:blipFill>
        <p:spPr>
          <a:xfrm>
            <a:off x="762776" y="3313721"/>
            <a:ext cx="366030" cy="366030"/>
          </a:xfrm>
          <a:prstGeom prst="rect">
            <a:avLst/>
          </a:prstGeom>
        </p:spPr>
      </p:pic>
      <p:pic>
        <p:nvPicPr>
          <p:cNvPr id="92" name="Picture 91" descr="A purple square with a blue border&#10;&#10;Description automatically generated">
            <a:extLst>
              <a:ext uri="{FF2B5EF4-FFF2-40B4-BE49-F238E27FC236}">
                <a16:creationId xmlns:a16="http://schemas.microsoft.com/office/drawing/2014/main" id="{BD3CBCB5-9F2D-00E3-D94F-38BCAF0AB305}"/>
              </a:ext>
            </a:extLst>
          </p:cNvPr>
          <p:cNvPicPr>
            <a:picLocks noChangeAspect="1"/>
          </p:cNvPicPr>
          <p:nvPr/>
        </p:nvPicPr>
        <p:blipFill>
          <a:blip r:embed="rId6"/>
          <a:stretch>
            <a:fillRect/>
          </a:stretch>
        </p:blipFill>
        <p:spPr>
          <a:xfrm>
            <a:off x="2579766" y="2763147"/>
            <a:ext cx="366030" cy="366030"/>
          </a:xfrm>
          <a:prstGeom prst="rect">
            <a:avLst/>
          </a:prstGeom>
        </p:spPr>
      </p:pic>
      <p:pic>
        <p:nvPicPr>
          <p:cNvPr id="96" name="Picture 95" descr="A purple square with blue border&#10;&#10;Description automatically generated">
            <a:extLst>
              <a:ext uri="{FF2B5EF4-FFF2-40B4-BE49-F238E27FC236}">
                <a16:creationId xmlns:a16="http://schemas.microsoft.com/office/drawing/2014/main" id="{CF72FC88-407B-0A64-C71B-5953DC6268F8}"/>
              </a:ext>
            </a:extLst>
          </p:cNvPr>
          <p:cNvPicPr>
            <a:picLocks noChangeAspect="1"/>
          </p:cNvPicPr>
          <p:nvPr/>
        </p:nvPicPr>
        <p:blipFill>
          <a:blip r:embed="rId11"/>
          <a:stretch>
            <a:fillRect/>
          </a:stretch>
        </p:blipFill>
        <p:spPr>
          <a:xfrm>
            <a:off x="2927397" y="3313721"/>
            <a:ext cx="366030" cy="366030"/>
          </a:xfrm>
          <a:prstGeom prst="rect">
            <a:avLst/>
          </a:prstGeom>
        </p:spPr>
      </p:pic>
      <p:pic>
        <p:nvPicPr>
          <p:cNvPr id="98" name="Picture 97" descr="A couple of people talking&#10;&#10;Description automatically generated">
            <a:extLst>
              <a:ext uri="{FF2B5EF4-FFF2-40B4-BE49-F238E27FC236}">
                <a16:creationId xmlns:a16="http://schemas.microsoft.com/office/drawing/2014/main" id="{3BD6F39D-D42C-5829-31E4-BACC23CC1BF4}"/>
              </a:ext>
            </a:extLst>
          </p:cNvPr>
          <p:cNvPicPr>
            <a:picLocks noChangeAspect="1"/>
          </p:cNvPicPr>
          <p:nvPr/>
        </p:nvPicPr>
        <p:blipFill>
          <a:blip r:embed="rId12"/>
          <a:stretch>
            <a:fillRect/>
          </a:stretch>
        </p:blipFill>
        <p:spPr>
          <a:xfrm>
            <a:off x="328613" y="4782322"/>
            <a:ext cx="2383098" cy="2075678"/>
          </a:xfrm>
          <a:prstGeom prst="rect">
            <a:avLst/>
          </a:prstGeom>
        </p:spPr>
      </p:pic>
      <p:pic>
        <p:nvPicPr>
          <p:cNvPr id="100" name="Picture 99">
            <a:extLst>
              <a:ext uri="{FF2B5EF4-FFF2-40B4-BE49-F238E27FC236}">
                <a16:creationId xmlns:a16="http://schemas.microsoft.com/office/drawing/2014/main" id="{84732270-4DBE-EAA9-358D-5959D8559311}"/>
              </a:ext>
            </a:extLst>
          </p:cNvPr>
          <p:cNvPicPr>
            <a:picLocks noChangeAspect="1"/>
          </p:cNvPicPr>
          <p:nvPr/>
        </p:nvPicPr>
        <p:blipFill rotWithShape="1">
          <a:blip r:embed="rId13"/>
          <a:srcRect r="55547"/>
          <a:stretch/>
        </p:blipFill>
        <p:spPr>
          <a:xfrm>
            <a:off x="449316" y="5171463"/>
            <a:ext cx="947049" cy="137414"/>
          </a:xfrm>
          <a:prstGeom prst="rect">
            <a:avLst/>
          </a:prstGeom>
        </p:spPr>
      </p:pic>
      <p:pic>
        <p:nvPicPr>
          <p:cNvPr id="101" name="Picture 100">
            <a:extLst>
              <a:ext uri="{FF2B5EF4-FFF2-40B4-BE49-F238E27FC236}">
                <a16:creationId xmlns:a16="http://schemas.microsoft.com/office/drawing/2014/main" id="{CEEEE342-AD39-04D0-1E05-957169BEACBF}"/>
              </a:ext>
            </a:extLst>
          </p:cNvPr>
          <p:cNvPicPr>
            <a:picLocks noChangeAspect="1"/>
          </p:cNvPicPr>
          <p:nvPr/>
        </p:nvPicPr>
        <p:blipFill rotWithShape="1">
          <a:blip r:embed="rId13"/>
          <a:srcRect l="49760"/>
          <a:stretch/>
        </p:blipFill>
        <p:spPr>
          <a:xfrm>
            <a:off x="1462450" y="5307729"/>
            <a:ext cx="1070341" cy="137414"/>
          </a:xfrm>
          <a:prstGeom prst="rect">
            <a:avLst/>
          </a:prstGeom>
        </p:spPr>
      </p:pic>
    </p:spTree>
    <p:extLst>
      <p:ext uri="{BB962C8B-B14F-4D97-AF65-F5344CB8AC3E}">
        <p14:creationId xmlns:p14="http://schemas.microsoft.com/office/powerpoint/2010/main" val="520451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6"/>
                                        </p:tgtEl>
                                        <p:attrNameLst>
                                          <p:attrName>style.visibility</p:attrName>
                                        </p:attrNameLst>
                                      </p:cBhvr>
                                      <p:to>
                                        <p:strVal val="visible"/>
                                      </p:to>
                                    </p:set>
                                    <p:animEffect transition="in" filter="fade">
                                      <p:cBhvr>
                                        <p:cTn id="7" dur="1000"/>
                                        <p:tgtEl>
                                          <p:spTgt spid="56"/>
                                        </p:tgtEl>
                                      </p:cBhvr>
                                    </p:animEffect>
                                    <p:anim calcmode="lin" valueType="num">
                                      <p:cBhvr>
                                        <p:cTn id="8" dur="1000" fill="hold"/>
                                        <p:tgtEl>
                                          <p:spTgt spid="56"/>
                                        </p:tgtEl>
                                        <p:attrNameLst>
                                          <p:attrName>ppt_x</p:attrName>
                                        </p:attrNameLst>
                                      </p:cBhvr>
                                      <p:tavLst>
                                        <p:tav tm="0">
                                          <p:val>
                                            <p:strVal val="#ppt_x"/>
                                          </p:val>
                                        </p:tav>
                                        <p:tav tm="100000">
                                          <p:val>
                                            <p:strVal val="#ppt_x"/>
                                          </p:val>
                                        </p:tav>
                                      </p:tavLst>
                                    </p:anim>
                                    <p:anim calcmode="lin" valueType="num">
                                      <p:cBhvr>
                                        <p:cTn id="9" dur="1000" fill="hold"/>
                                        <p:tgtEl>
                                          <p:spTgt spid="5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57"/>
                                        </p:tgtEl>
                                        <p:attrNameLst>
                                          <p:attrName>style.visibility</p:attrName>
                                        </p:attrNameLst>
                                      </p:cBhvr>
                                      <p:to>
                                        <p:strVal val="visible"/>
                                      </p:to>
                                    </p:set>
                                    <p:animEffect transition="in" filter="fade">
                                      <p:cBhvr>
                                        <p:cTn id="14" dur="1000"/>
                                        <p:tgtEl>
                                          <p:spTgt spid="57"/>
                                        </p:tgtEl>
                                      </p:cBhvr>
                                    </p:animEffect>
                                    <p:anim calcmode="lin" valueType="num">
                                      <p:cBhvr>
                                        <p:cTn id="15" dur="1000" fill="hold"/>
                                        <p:tgtEl>
                                          <p:spTgt spid="57"/>
                                        </p:tgtEl>
                                        <p:attrNameLst>
                                          <p:attrName>ppt_x</p:attrName>
                                        </p:attrNameLst>
                                      </p:cBhvr>
                                      <p:tavLst>
                                        <p:tav tm="0">
                                          <p:val>
                                            <p:strVal val="#ppt_x"/>
                                          </p:val>
                                        </p:tav>
                                        <p:tav tm="100000">
                                          <p:val>
                                            <p:strVal val="#ppt_x"/>
                                          </p:val>
                                        </p:tav>
                                      </p:tavLst>
                                    </p:anim>
                                    <p:anim calcmode="lin" valueType="num">
                                      <p:cBhvr>
                                        <p:cTn id="16" dur="1000" fill="hold"/>
                                        <p:tgtEl>
                                          <p:spTgt spid="5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 grpId="0" animBg="1"/>
      <p:bldP spid="57" grpId="0" animBg="1"/>
    </p:bldLst>
  </p:timing>
</p:sld>
</file>

<file path=ppt/theme/theme1.xml><?xml version="1.0" encoding="utf-8"?>
<a:theme xmlns:a="http://schemas.openxmlformats.org/drawingml/2006/main" name="Office Theme">
  <a:themeElements>
    <a:clrScheme name="Office Them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POWERPOINT - new.potx" id="{68B81A2B-C250-46AF-884B-34A013772F81}" vid="{A1764819-2350-4042-AA92-BAAA68226766}"/>
    </a:ext>
  </a:extLst>
</a:theme>
</file>

<file path=ppt/theme/theme2.xml><?xml version="1.0" encoding="utf-8"?>
<a:theme xmlns:a="http://schemas.openxmlformats.org/drawingml/2006/main" name="1_Office Theme">
  <a:themeElements>
    <a:clrScheme name="Office Them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POWERPOINT - new.potx" id="{68B81A2B-C250-46AF-884B-34A013772F81}" vid="{8266E91E-81BD-4D4A-9E93-441F342808D0}"/>
    </a:ext>
  </a:extLst>
</a:theme>
</file>

<file path=ppt/theme/theme3.xml><?xml version="1.0" encoding="utf-8"?>
<a:theme xmlns:a="http://schemas.openxmlformats.org/drawingml/2006/main" name="2_Office Theme">
  <a:themeElements>
    <a:clrScheme name="Office Them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POWERPOINT - new.potx" id="{68B81A2B-C250-46AF-884B-34A013772F81}" vid="{09C8EBEC-CF42-4A2A-A42F-9ECE85B3250A}"/>
    </a:ext>
  </a:extLst>
</a:theme>
</file>

<file path=ppt/theme/theme4.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POWERPOINT - new (5)</Template>
  <TotalTime>763</TotalTime>
  <Words>913</Words>
  <Application>Microsoft Office PowerPoint</Application>
  <PresentationFormat>On-screen Show (4:3)</PresentationFormat>
  <Paragraphs>83</Paragraphs>
  <Slides>12</Slides>
  <Notes>12</Notes>
  <HiddenSlides>0</HiddenSlides>
  <MMClips>0</MMClips>
  <ScaleCrop>false</ScaleCrop>
  <HeadingPairs>
    <vt:vector size="6" baseType="variant">
      <vt:variant>
        <vt:lpstr>Fonts Used</vt:lpstr>
      </vt:variant>
      <vt:variant>
        <vt:i4>2</vt:i4>
      </vt:variant>
      <vt:variant>
        <vt:lpstr>Theme</vt:lpstr>
      </vt:variant>
      <vt:variant>
        <vt:i4>3</vt:i4>
      </vt:variant>
      <vt:variant>
        <vt:lpstr>Slide Titles</vt:lpstr>
      </vt:variant>
      <vt:variant>
        <vt:i4>12</vt:i4>
      </vt:variant>
    </vt:vector>
  </HeadingPairs>
  <TitlesOfParts>
    <vt:vector size="17" baseType="lpstr">
      <vt:lpstr>Arial</vt:lpstr>
      <vt:lpstr>Calibri</vt:lpstr>
      <vt:lpstr>Office Theme</vt:lpstr>
      <vt:lpstr>1_Office Theme</vt:lpstr>
      <vt:lpstr>2_Office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Soo Jackson</dc:creator>
  <cp:lastModifiedBy>Imogen Sackett</cp:lastModifiedBy>
  <cp:revision>1</cp:revision>
  <dcterms:created xsi:type="dcterms:W3CDTF">2023-08-10T14:54:30Z</dcterms:created>
  <dcterms:modified xsi:type="dcterms:W3CDTF">2023-08-29T09:13:23Z</dcterms:modified>
</cp:coreProperties>
</file>